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p:sldMasterIdLst>
    <p:sldMasterId id="2147483648" r:id="rId1"/>
  </p:sldMasterIdLst>
  <p:notesMasterIdLst>
    <p:notesMasterId r:id="rId4"/>
  </p:notesMasterIdLst>
  <p:sldIdLst>
    <p:sldId id="337" r:id="rId3"/>
    <p:sldId id="339" r:id="rId5"/>
    <p:sldId id="362" r:id="rId6"/>
    <p:sldId id="366" r:id="rId7"/>
    <p:sldId id="291" r:id="rId8"/>
    <p:sldId id="343" r:id="rId9"/>
    <p:sldId id="347" r:id="rId10"/>
    <p:sldId id="349" r:id="rId11"/>
    <p:sldId id="289" r:id="rId12"/>
    <p:sldId id="350" r:id="rId13"/>
    <p:sldId id="351" r:id="rId14"/>
    <p:sldId id="335" r:id="rId15"/>
    <p:sldId id="363" r:id="rId16"/>
    <p:sldId id="358" r:id="rId17"/>
    <p:sldId id="338" r:id="rId18"/>
    <p:sldId id="352" r:id="rId19"/>
    <p:sldId id="320" r:id="rId20"/>
    <p:sldId id="355" r:id="rId21"/>
    <p:sldId id="340" r:id="rId22"/>
    <p:sldId id="290" r:id="rId23"/>
    <p:sldId id="361" r:id="rId24"/>
    <p:sldId id="353" r:id="rId25"/>
    <p:sldId id="364" r:id="rId26"/>
    <p:sldId id="342" r:id="rId27"/>
    <p:sldId id="357" r:id="rId28"/>
    <p:sldId id="356" r:id="rId29"/>
    <p:sldId id="346" r:id="rId30"/>
    <p:sldId id="299" r:id="rId31"/>
    <p:sldId id="341" r:id="rId32"/>
    <p:sldId id="319" r:id="rId33"/>
    <p:sldId id="354" r:id="rId34"/>
    <p:sldId id="365" r:id="rId35"/>
    <p:sldId id="332" r:id="rId36"/>
    <p:sldId id="284" r:id="rId37"/>
    <p:sldId id="359" r:id="rId38"/>
    <p:sldId id="360" r:id="rId39"/>
    <p:sldId id="277" r:id="rId40"/>
    <p:sldId id="321" r:id="rId41"/>
    <p:sldId id="334" r:id="rId42"/>
    <p:sldId id="295" r:id="rId43"/>
    <p:sldId id="293" r:id="rId44"/>
    <p:sldId id="331" r:id="rId45"/>
  </p:sldIdLst>
  <p:sldSz cx="9144000" cy="5143500" type="screen16x9"/>
  <p:notesSz cx="6858000" cy="9144000"/>
  <p:defaultTextStyle>
    <a:defPPr>
      <a:defRPr lang="zh-CN"/>
    </a:defPPr>
    <a:lvl1pPr algn="l" rtl="0" fontAlgn="base">
      <a:spcBef>
        <a:spcPct val="0"/>
      </a:spcBef>
      <a:spcAft>
        <a:spcPct val="0"/>
      </a:spcAft>
      <a:defRPr b="1" kern="1200">
        <a:solidFill>
          <a:schemeClr val="tx1"/>
        </a:solidFill>
        <a:latin typeface="Arial" panose="020B0604020202020204" pitchFamily="34" charset="0"/>
        <a:ea typeface="华文细黑" pitchFamily="2" charset="-122"/>
        <a:cs typeface="+mn-cs"/>
      </a:defRPr>
    </a:lvl1pPr>
    <a:lvl2pPr marL="422910" indent="-60325" algn="l" rtl="0" fontAlgn="base">
      <a:spcBef>
        <a:spcPct val="0"/>
      </a:spcBef>
      <a:spcAft>
        <a:spcPct val="0"/>
      </a:spcAft>
      <a:defRPr b="1" kern="1200">
        <a:solidFill>
          <a:schemeClr val="tx1"/>
        </a:solidFill>
        <a:latin typeface="Arial" panose="020B0604020202020204" pitchFamily="34" charset="0"/>
        <a:ea typeface="华文细黑" pitchFamily="2" charset="-122"/>
        <a:cs typeface="+mn-cs"/>
      </a:defRPr>
    </a:lvl2pPr>
    <a:lvl3pPr marL="847725" indent="-121920" algn="l" rtl="0" fontAlgn="base">
      <a:spcBef>
        <a:spcPct val="0"/>
      </a:spcBef>
      <a:spcAft>
        <a:spcPct val="0"/>
      </a:spcAft>
      <a:defRPr b="1" kern="1200">
        <a:solidFill>
          <a:schemeClr val="tx1"/>
        </a:solidFill>
        <a:latin typeface="Arial" panose="020B0604020202020204" pitchFamily="34" charset="0"/>
        <a:ea typeface="华文细黑" pitchFamily="2" charset="-122"/>
        <a:cs typeface="+mn-cs"/>
      </a:defRPr>
    </a:lvl3pPr>
    <a:lvl4pPr marL="1271905" indent="-184150" algn="l" rtl="0" fontAlgn="base">
      <a:spcBef>
        <a:spcPct val="0"/>
      </a:spcBef>
      <a:spcAft>
        <a:spcPct val="0"/>
      </a:spcAft>
      <a:defRPr b="1" kern="1200">
        <a:solidFill>
          <a:schemeClr val="tx1"/>
        </a:solidFill>
        <a:latin typeface="Arial" panose="020B0604020202020204" pitchFamily="34" charset="0"/>
        <a:ea typeface="华文细黑" pitchFamily="2" charset="-122"/>
        <a:cs typeface="+mn-cs"/>
      </a:defRPr>
    </a:lvl4pPr>
    <a:lvl5pPr marL="1695450" indent="-244475" algn="l" rtl="0" fontAlgn="base">
      <a:spcBef>
        <a:spcPct val="0"/>
      </a:spcBef>
      <a:spcAft>
        <a:spcPct val="0"/>
      </a:spcAft>
      <a:defRPr b="1" kern="1200">
        <a:solidFill>
          <a:schemeClr val="tx1"/>
        </a:solidFill>
        <a:latin typeface="Arial" panose="020B0604020202020204" pitchFamily="34" charset="0"/>
        <a:ea typeface="华文细黑" pitchFamily="2" charset="-122"/>
        <a:cs typeface="+mn-cs"/>
      </a:defRPr>
    </a:lvl5pPr>
    <a:lvl6pPr marL="1813560" algn="l" defTabSz="725170" rtl="0" eaLnBrk="1" latinLnBrk="0" hangingPunct="1">
      <a:defRPr b="1" kern="1200">
        <a:solidFill>
          <a:schemeClr val="tx1"/>
        </a:solidFill>
        <a:latin typeface="Arial" panose="020B0604020202020204" pitchFamily="34" charset="0"/>
        <a:ea typeface="华文细黑" pitchFamily="2" charset="-122"/>
        <a:cs typeface="+mn-cs"/>
      </a:defRPr>
    </a:lvl6pPr>
    <a:lvl7pPr marL="2176145" algn="l" defTabSz="725170" rtl="0" eaLnBrk="1" latinLnBrk="0" hangingPunct="1">
      <a:defRPr b="1" kern="1200">
        <a:solidFill>
          <a:schemeClr val="tx1"/>
        </a:solidFill>
        <a:latin typeface="Arial" panose="020B0604020202020204" pitchFamily="34" charset="0"/>
        <a:ea typeface="华文细黑" pitchFamily="2" charset="-122"/>
        <a:cs typeface="+mn-cs"/>
      </a:defRPr>
    </a:lvl7pPr>
    <a:lvl8pPr marL="2539365" algn="l" defTabSz="725170" rtl="0" eaLnBrk="1" latinLnBrk="0" hangingPunct="1">
      <a:defRPr b="1" kern="1200">
        <a:solidFill>
          <a:schemeClr val="tx1"/>
        </a:solidFill>
        <a:latin typeface="Arial" panose="020B0604020202020204" pitchFamily="34" charset="0"/>
        <a:ea typeface="华文细黑" pitchFamily="2" charset="-122"/>
        <a:cs typeface="+mn-cs"/>
      </a:defRPr>
    </a:lvl8pPr>
    <a:lvl9pPr marL="2901950" algn="l" defTabSz="725170" rtl="0" eaLnBrk="1" latinLnBrk="0" hangingPunct="1">
      <a:defRPr b="1" kern="1200">
        <a:solidFill>
          <a:schemeClr val="tx1"/>
        </a:solidFill>
        <a:latin typeface="Arial" panose="020B0604020202020204" pitchFamily="34" charset="0"/>
        <a:ea typeface="华文细黑"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a:srgbClr val="FBFED2"/>
    <a:srgbClr val="0F319D"/>
    <a:srgbClr val="FF0000"/>
    <a:srgbClr val="067C0C"/>
    <a:srgbClr val="08A810"/>
    <a:srgbClr val="045408"/>
    <a:srgbClr val="DE0000"/>
    <a:srgbClr val="AC0000"/>
    <a:srgbClr val="133F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07" autoAdjust="0"/>
    <p:restoredTop sz="94651" autoAdjust="0"/>
  </p:normalViewPr>
  <p:slideViewPr>
    <p:cSldViewPr>
      <p:cViewPr varScale="1">
        <p:scale>
          <a:sx n="144" d="100"/>
          <a:sy n="144" d="100"/>
        </p:scale>
        <p:origin x="-714" y="-96"/>
      </p:cViewPr>
      <p:guideLst>
        <p:guide orient="horz" pos="1416"/>
        <p:guide orient="horz" pos="327"/>
        <p:guide orient="horz" pos="2402"/>
        <p:guide orient="horz" pos="2674"/>
        <p:guide orient="horz" pos="3083"/>
        <p:guide pos="295"/>
        <p:guide pos="2880"/>
        <p:guide pos="5465"/>
      </p:guideLst>
    </p:cSldViewPr>
  </p:slideViewPr>
  <p:notesTextViewPr>
    <p:cViewPr>
      <p:scale>
        <a:sx n="100" d="100"/>
        <a:sy n="100" d="100"/>
      </p:scale>
      <p:origin x="0" y="0"/>
    </p:cViewPr>
  </p:notesTextViewPr>
  <p:sorterViewPr>
    <p:cViewPr>
      <p:scale>
        <a:sx n="124" d="100"/>
        <a:sy n="124" d="100"/>
      </p:scale>
      <p:origin x="0" y="0"/>
    </p:cViewPr>
  </p:sorterViewPr>
  <p:notesViewPr>
    <p:cSldViewPr>
      <p:cViewPr varScale="1">
        <p:scale>
          <a:sx n="63" d="100"/>
          <a:sy n="63" d="100"/>
        </p:scale>
        <p:origin x="-214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8" Type="http://schemas.openxmlformats.org/officeDocument/2006/relationships/tableStyles" Target="tableStyles.xml"/><Relationship Id="rId47" Type="http://schemas.openxmlformats.org/officeDocument/2006/relationships/viewProps" Target="viewProps.xml"/><Relationship Id="rId46" Type="http://schemas.openxmlformats.org/officeDocument/2006/relationships/presProps" Target="presProps.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solidFill>
                <a:srgbClr val="FF0000"/>
              </a:solidFill>
              <a:ln w="19050">
                <a:solidFill>
                  <a:schemeClr val="lt1"/>
                </a:solidFill>
              </a:ln>
              <a:effectLst/>
            </c:spPr>
          </c:dPt>
          <c:dPt>
            <c:idx val="1"/>
            <c:bubble3D val="0"/>
            <c:spPr>
              <a:solidFill>
                <a:schemeClr val="bg2"/>
              </a:solid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7.5</c:v>
                </c:pt>
                <c:pt idx="1">
                  <c:v>2.5</c:v>
                </c:pt>
              </c:numCache>
            </c:numRef>
          </c:val>
        </c:ser>
        <c:dLbls>
          <c:showLegendKey val="0"/>
          <c:showVal val="0"/>
          <c:showCatName val="0"/>
          <c:showSerName val="0"/>
          <c:showPercent val="0"/>
          <c:showBubbleSize val="0"/>
          <c:showLeaderLines val="1"/>
        </c:dLbls>
        <c:firstSliceAng val="0"/>
        <c:holeSize val="68"/>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chemeClr val="tx1">
                <a:lumMod val="65000"/>
                <a:lumOff val="35000"/>
              </a:schemeClr>
            </a:solidFill>
          </c:spPr>
          <c:explosion val="0"/>
          <c:dPt>
            <c:idx val="0"/>
            <c:bubble3D val="0"/>
            <c:spPr>
              <a:solidFill>
                <a:srgbClr val="FF0000"/>
              </a:solidFill>
              <a:ln w="19050">
                <a:solidFill>
                  <a:schemeClr val="lt1"/>
                </a:solidFill>
              </a:ln>
              <a:effectLst/>
            </c:spPr>
          </c:dPt>
          <c:dPt>
            <c:idx val="1"/>
            <c:bubble3D val="0"/>
            <c:spPr>
              <a:solidFill>
                <a:schemeClr val="bg2"/>
              </a:solid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2.5</c:v>
                </c:pt>
                <c:pt idx="1">
                  <c:v>7.5</c:v>
                </c:pt>
              </c:numCache>
            </c:numRef>
          </c:val>
        </c:ser>
        <c:dLbls>
          <c:showLegendKey val="0"/>
          <c:showVal val="0"/>
          <c:showCatName val="0"/>
          <c:showSerName val="0"/>
          <c:showPercent val="0"/>
          <c:showBubbleSize val="0"/>
          <c:showLeaderLines val="1"/>
        </c:dLbls>
        <c:firstSliceAng val="0"/>
        <c:holeSize val="68"/>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00CC99"/>
            </a:solidFill>
          </c:spPr>
          <c:explosion val="0"/>
          <c:dPt>
            <c:idx val="0"/>
            <c:bubble3D val="0"/>
            <c:spPr>
              <a:solidFill>
                <a:srgbClr val="FF0000"/>
              </a:solidFill>
              <a:ln w="19050">
                <a:solidFill>
                  <a:schemeClr val="lt1"/>
                </a:solidFill>
              </a:ln>
              <a:effectLst/>
            </c:spPr>
          </c:dPt>
          <c:dPt>
            <c:idx val="1"/>
            <c:bubble3D val="0"/>
            <c:spPr>
              <a:solidFill>
                <a:schemeClr val="bg2"/>
              </a:solid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5</c:v>
                </c:pt>
                <c:pt idx="1">
                  <c:v>5</c:v>
                </c:pt>
              </c:numCache>
            </c:numRef>
          </c:val>
        </c:ser>
        <c:dLbls>
          <c:showLegendKey val="0"/>
          <c:showVal val="0"/>
          <c:showCatName val="0"/>
          <c:showSerName val="0"/>
          <c:showPercent val="0"/>
          <c:showBubbleSize val="0"/>
          <c:showLeaderLines val="1"/>
        </c:dLbls>
        <c:firstSliceAng val="0"/>
        <c:holeSize val="68"/>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media/>
</file>

<file path=ppt/media/image1.jpeg>
</file>

<file path=ppt/media/image10.jpeg>
</file>

<file path=ppt/media/image2.jpeg>
</file>

<file path=ppt/media/image3.png>
</file>

<file path=ppt/media/image4.png>
</file>

<file path=ppt/media/image5.png>
</file>

<file path=ppt/media/image6.jpeg>
</file>

<file path=ppt/media/image7.jpeg>
</file>

<file path=ppt/media/image8.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200" b="0"/>
            </a:lvl1pPr>
          </a:lstStyle>
          <a:p>
            <a:pPr>
              <a:defRPr/>
            </a:pPr>
            <a:endParaRPr lang="en-US" altLang="zh-CN"/>
          </a:p>
        </p:txBody>
      </p:sp>
      <p:sp>
        <p:nvSpPr>
          <p:cNvPr id="1024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200" b="0"/>
            </a:lvl1pPr>
          </a:lstStyle>
          <a:p>
            <a:pPr>
              <a:defRPr/>
            </a:pPr>
            <a:endParaRPr lang="en-US" altLang="zh-CN"/>
          </a:p>
        </p:txBody>
      </p:sp>
      <p:sp>
        <p:nvSpPr>
          <p:cNvPr id="60420"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024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1024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defRPr sz="1200" b="0"/>
            </a:lvl1pPr>
          </a:lstStyle>
          <a:p>
            <a:pPr>
              <a:defRPr/>
            </a:pPr>
            <a:endParaRPr lang="en-US" altLang="zh-CN"/>
          </a:p>
        </p:txBody>
      </p:sp>
      <p:sp>
        <p:nvSpPr>
          <p:cNvPr id="1024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lgn="r">
              <a:defRPr sz="1200" b="0"/>
            </a:lvl1pPr>
          </a:lstStyle>
          <a:p>
            <a:pPr>
              <a:defRPr/>
            </a:pPr>
            <a:fld id="{CA5E8DB0-55DC-4221-A99C-988BCD133BF3}"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Arial" panose="020B0604020202020204" pitchFamily="34" charset="0"/>
        <a:ea typeface="宋体" panose="02010600030101010101" pitchFamily="2" charset="-122"/>
        <a:cs typeface="+mn-cs"/>
      </a:defRPr>
    </a:lvl1pPr>
    <a:lvl2pPr marL="422910" algn="l" rtl="0" eaLnBrk="0" fontAlgn="base" hangingPunct="0">
      <a:spcBef>
        <a:spcPct val="30000"/>
      </a:spcBef>
      <a:spcAft>
        <a:spcPct val="0"/>
      </a:spcAft>
      <a:defRPr sz="1100" kern="1200">
        <a:solidFill>
          <a:schemeClr val="tx1"/>
        </a:solidFill>
        <a:latin typeface="Arial" panose="020B0604020202020204" pitchFamily="34" charset="0"/>
        <a:ea typeface="宋体" panose="02010600030101010101" pitchFamily="2" charset="-122"/>
        <a:cs typeface="+mn-cs"/>
      </a:defRPr>
    </a:lvl2pPr>
    <a:lvl3pPr marL="847725" algn="l" rtl="0" eaLnBrk="0" fontAlgn="base" hangingPunct="0">
      <a:spcBef>
        <a:spcPct val="30000"/>
      </a:spcBef>
      <a:spcAft>
        <a:spcPct val="0"/>
      </a:spcAft>
      <a:defRPr sz="1100" kern="1200">
        <a:solidFill>
          <a:schemeClr val="tx1"/>
        </a:solidFill>
        <a:latin typeface="Arial" panose="020B0604020202020204" pitchFamily="34" charset="0"/>
        <a:ea typeface="宋体" panose="02010600030101010101" pitchFamily="2" charset="-122"/>
        <a:cs typeface="+mn-cs"/>
      </a:defRPr>
    </a:lvl3pPr>
    <a:lvl4pPr marL="1271905" algn="l" rtl="0" eaLnBrk="0" fontAlgn="base" hangingPunct="0">
      <a:spcBef>
        <a:spcPct val="30000"/>
      </a:spcBef>
      <a:spcAft>
        <a:spcPct val="0"/>
      </a:spcAft>
      <a:defRPr sz="1100" kern="1200">
        <a:solidFill>
          <a:schemeClr val="tx1"/>
        </a:solidFill>
        <a:latin typeface="Arial" panose="020B0604020202020204" pitchFamily="34" charset="0"/>
        <a:ea typeface="宋体" panose="02010600030101010101" pitchFamily="2" charset="-122"/>
        <a:cs typeface="+mn-cs"/>
      </a:defRPr>
    </a:lvl4pPr>
    <a:lvl5pPr marL="1695450" algn="l" rtl="0" eaLnBrk="0" fontAlgn="base" hangingPunct="0">
      <a:spcBef>
        <a:spcPct val="30000"/>
      </a:spcBef>
      <a:spcAft>
        <a:spcPct val="0"/>
      </a:spcAft>
      <a:defRPr sz="1100" kern="1200">
        <a:solidFill>
          <a:schemeClr val="tx1"/>
        </a:solidFill>
        <a:latin typeface="Arial" panose="020B0604020202020204" pitchFamily="34" charset="0"/>
        <a:ea typeface="宋体" panose="02010600030101010101" pitchFamily="2" charset="-122"/>
        <a:cs typeface="+mn-cs"/>
      </a:defRPr>
    </a:lvl5pPr>
    <a:lvl6pPr marL="2120265" algn="l" defTabSz="847725" rtl="0" eaLnBrk="1" latinLnBrk="0" hangingPunct="1">
      <a:defRPr sz="1100" kern="1200">
        <a:solidFill>
          <a:schemeClr val="tx1"/>
        </a:solidFill>
        <a:latin typeface="+mn-lt"/>
        <a:ea typeface="+mn-ea"/>
        <a:cs typeface="+mn-cs"/>
      </a:defRPr>
    </a:lvl6pPr>
    <a:lvl7pPr marL="2544445" algn="l" defTabSz="847725" rtl="0" eaLnBrk="1" latinLnBrk="0" hangingPunct="1">
      <a:defRPr sz="1100" kern="1200">
        <a:solidFill>
          <a:schemeClr val="tx1"/>
        </a:solidFill>
        <a:latin typeface="+mn-lt"/>
        <a:ea typeface="+mn-ea"/>
        <a:cs typeface="+mn-cs"/>
      </a:defRPr>
    </a:lvl7pPr>
    <a:lvl8pPr marL="2967990" algn="l" defTabSz="847725" rtl="0" eaLnBrk="1" latinLnBrk="0" hangingPunct="1">
      <a:defRPr sz="1100" kern="1200">
        <a:solidFill>
          <a:schemeClr val="tx1"/>
        </a:solidFill>
        <a:latin typeface="+mn-lt"/>
        <a:ea typeface="+mn-ea"/>
        <a:cs typeface="+mn-cs"/>
      </a:defRPr>
    </a:lvl8pPr>
    <a:lvl9pPr marL="3392170" algn="l" defTabSz="847725"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4"/>
            <a:ext cx="5486400" cy="425055"/>
          </a:xfrm>
          <a:prstGeom prst="rect">
            <a:avLst/>
          </a:prstGeom>
        </p:spPr>
        <p:txBody>
          <a:bodyPr lIns="72545" tIns="36273" rIns="72545" bIns="36273" anchor="b"/>
          <a:lstStyle>
            <a:lvl1pPr algn="l">
              <a:defRPr sz="19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lIns="72545" tIns="36273" rIns="72545" bIns="36273"/>
          <a:lstStyle>
            <a:lvl1pPr marL="0" indent="0">
              <a:buNone/>
              <a:defRPr sz="2900"/>
            </a:lvl1pPr>
            <a:lvl2pPr marL="424180" indent="0">
              <a:buNone/>
              <a:defRPr sz="2600"/>
            </a:lvl2pPr>
            <a:lvl3pPr marL="848360" indent="0">
              <a:buNone/>
              <a:defRPr sz="2200"/>
            </a:lvl3pPr>
            <a:lvl4pPr marL="1271905" indent="0">
              <a:buNone/>
              <a:defRPr sz="1900"/>
            </a:lvl4pPr>
            <a:lvl5pPr marL="1696085" indent="0">
              <a:buNone/>
              <a:defRPr sz="1900"/>
            </a:lvl5pPr>
            <a:lvl6pPr marL="2120265" indent="0">
              <a:buNone/>
              <a:defRPr sz="1900"/>
            </a:lvl6pPr>
            <a:lvl7pPr marL="2544445" indent="0">
              <a:buNone/>
              <a:defRPr sz="1900"/>
            </a:lvl7pPr>
            <a:lvl8pPr marL="2967990" indent="0">
              <a:buNone/>
              <a:defRPr sz="1900"/>
            </a:lvl8pPr>
            <a:lvl9pPr marL="3392170" indent="0">
              <a:buNone/>
              <a:defRPr sz="1900"/>
            </a:lvl9pPr>
          </a:lstStyle>
          <a:p>
            <a:pPr lvl="0"/>
            <a:endParaRPr lang="zh-CN" altLang="en-US" noProof="0" smtClean="0"/>
          </a:p>
        </p:txBody>
      </p:sp>
      <p:sp>
        <p:nvSpPr>
          <p:cNvPr id="4" name="文本占位符 3"/>
          <p:cNvSpPr>
            <a:spLocks noGrp="1"/>
          </p:cNvSpPr>
          <p:nvPr>
            <p:ph type="body" sz="half" idx="2"/>
          </p:nvPr>
        </p:nvSpPr>
        <p:spPr>
          <a:xfrm>
            <a:off x="1792288" y="4025509"/>
            <a:ext cx="5486400" cy="603645"/>
          </a:xfrm>
          <a:prstGeom prst="rect">
            <a:avLst/>
          </a:prstGeom>
        </p:spPr>
        <p:txBody>
          <a:bodyPr lIns="72545" tIns="36273" rIns="72545" bIns="36273"/>
          <a:lstStyle>
            <a:lvl1pPr marL="0" indent="0">
              <a:buNone/>
              <a:defRPr sz="1300"/>
            </a:lvl1pPr>
            <a:lvl2pPr marL="424180" indent="0">
              <a:buNone/>
              <a:defRPr sz="1100"/>
            </a:lvl2pPr>
            <a:lvl3pPr marL="848360" indent="0">
              <a:buNone/>
              <a:defRPr sz="1000"/>
            </a:lvl3pPr>
            <a:lvl4pPr marL="1271905" indent="0">
              <a:buNone/>
              <a:defRPr sz="800"/>
            </a:lvl4pPr>
            <a:lvl5pPr marL="1696085" indent="0">
              <a:buNone/>
              <a:defRPr sz="800"/>
            </a:lvl5pPr>
            <a:lvl6pPr marL="2120265" indent="0">
              <a:buNone/>
              <a:defRPr sz="800"/>
            </a:lvl6pPr>
            <a:lvl7pPr marL="2544445" indent="0">
              <a:buNone/>
              <a:defRPr sz="800"/>
            </a:lvl7pPr>
            <a:lvl8pPr marL="2967990" indent="0">
              <a:buNone/>
              <a:defRPr sz="800"/>
            </a:lvl8pPr>
            <a:lvl9pPr marL="3392170" indent="0">
              <a:buNone/>
              <a:defRPr sz="800"/>
            </a:lvl9pPr>
          </a:lstStyle>
          <a:p>
            <a:pPr lvl="0"/>
            <a:r>
              <a:rPr lang="zh-CN" altLang="en-US" smtClean="0"/>
              <a:t>单击此处编辑母版文本样式</a:t>
            </a:r>
            <a:endParaRPr lang="zh-CN" altLang="en-US" smtClean="0"/>
          </a:p>
        </p:txBody>
      </p:sp>
    </p:spTree>
  </p:cSld>
  <p:clrMapOvr>
    <a:masterClrMapping/>
  </p:clrMapOvr>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68671" y="87314"/>
            <a:ext cx="8206671" cy="486455"/>
          </a:xfrm>
          <a:prstGeom prst="rect">
            <a:avLst/>
          </a:prstGeom>
        </p:spPr>
        <p:txBody>
          <a:bodyPr lIns="72545" tIns="36273" rIns="72545" bIns="36273"/>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68671" y="735920"/>
            <a:ext cx="8206671" cy="4029982"/>
          </a:xfrm>
          <a:prstGeom prst="rect">
            <a:avLst/>
          </a:prstGeom>
        </p:spPr>
        <p:txBody>
          <a:bodyPr vert="eaVert" lIns="72545" tIns="36273" rIns="72545" bIns="36273"/>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4638" y="86922"/>
            <a:ext cx="2051050" cy="4679156"/>
          </a:xfrm>
          <a:prstGeom prst="rect">
            <a:avLst/>
          </a:prstGeom>
        </p:spPr>
        <p:txBody>
          <a:bodyPr vert="eaVert" lIns="72545" tIns="36273" rIns="72545" bIns="36273"/>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68318" y="86922"/>
            <a:ext cx="6003925" cy="4679156"/>
          </a:xfrm>
          <a:prstGeom prst="rect">
            <a:avLst/>
          </a:prstGeom>
        </p:spPr>
        <p:txBody>
          <a:bodyPr vert="eaVert" lIns="72545" tIns="36273" rIns="72545" bIns="36273"/>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image" Target="../media/image1.jpe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a:lum/>
          </a:blip>
          <a:srcRect/>
          <a:stretch>
            <a:fillRect/>
          </a:stretch>
        </a:blipFill>
        <a:effectLst/>
      </p:bgPr>
    </p:bg>
    <p:spTree>
      <p:nvGrpSpPr>
        <p:cNvPr id="1" name=""/>
        <p:cNvGrpSpPr/>
        <p:nvPr/>
      </p:nvGrpSpPr>
      <p:grpSpPr>
        <a:xfrm>
          <a:off x="0" y="0"/>
          <a:ext cx="0" cy="0"/>
          <a:chOff x="0" y="0"/>
          <a:chExt cx="0" cy="0"/>
        </a:xfrm>
      </p:grpSpPr>
      <p:sp>
        <p:nvSpPr>
          <p:cNvPr id="4" name="矩形 3"/>
          <p:cNvSpPr/>
          <p:nvPr userDrawn="1"/>
        </p:nvSpPr>
        <p:spPr>
          <a:xfrm>
            <a:off x="175320" y="152053"/>
            <a:ext cx="372660" cy="37265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矩形 5"/>
          <p:cNvSpPr/>
          <p:nvPr userDrawn="1"/>
        </p:nvSpPr>
        <p:spPr>
          <a:xfrm>
            <a:off x="358928" y="351869"/>
            <a:ext cx="248440" cy="24844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cxnSp>
        <p:nvCxnSpPr>
          <p:cNvPr id="8" name="直接连接符 46"/>
          <p:cNvCxnSpPr>
            <a:cxnSpLocks noChangeShapeType="1"/>
          </p:cNvCxnSpPr>
          <p:nvPr userDrawn="1"/>
        </p:nvCxnSpPr>
        <p:spPr bwMode="auto">
          <a:xfrm flipH="1">
            <a:off x="641352" y="654051"/>
            <a:ext cx="8351711" cy="0"/>
          </a:xfrm>
          <a:prstGeom prst="line">
            <a:avLst/>
          </a:prstGeom>
          <a:noFill/>
          <a:ln w="9525" cmpd="sng">
            <a:solidFill>
              <a:srgbClr val="4D4948"/>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4="http://schemas.microsoft.com/office/powerpoint/2010/main" Requires="p14">
      <p:transition spd="slow" p14:dur="1750" advClick="0" advTm="2000">
        <p14:gallery dir="l"/>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out)">
                                      <p:cBhvr>
                                        <p:cTn id="7" dur="500"/>
                                        <p:tgtEl>
                                          <p:spTgt spid="4"/>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ox(out)">
                                      <p:cBhvr>
                                        <p:cTn id="10" dur="500"/>
                                        <p:tgtEl>
                                          <p:spTgt spid="6"/>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left)">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txStyles>
    <p:titleStyle>
      <a:lvl1pPr algn="l" rtl="0" eaLnBrk="0" fontAlgn="base" hangingPunct="0">
        <a:spcBef>
          <a:spcPct val="0"/>
        </a:spcBef>
        <a:spcAft>
          <a:spcPct val="0"/>
        </a:spcAft>
        <a:defRPr sz="2600" b="1">
          <a:solidFill>
            <a:schemeClr val="tx1"/>
          </a:solidFill>
          <a:latin typeface="+mj-lt"/>
          <a:ea typeface="+mj-ea"/>
          <a:cs typeface="+mj-cs"/>
        </a:defRPr>
      </a:lvl1pPr>
      <a:lvl2pPr algn="l" rtl="0" eaLnBrk="0" fontAlgn="base" hangingPunct="0">
        <a:spcBef>
          <a:spcPct val="0"/>
        </a:spcBef>
        <a:spcAft>
          <a:spcPct val="0"/>
        </a:spcAft>
        <a:defRPr sz="2600" b="1">
          <a:solidFill>
            <a:schemeClr val="tx1"/>
          </a:solidFill>
          <a:latin typeface="Arial" panose="020B0604020202020204" pitchFamily="34" charset="0"/>
          <a:ea typeface="微软雅黑" panose="020B0503020204020204" pitchFamily="34" charset="-122"/>
          <a:cs typeface="宋体" panose="02010600030101010101" pitchFamily="2" charset="-122"/>
        </a:defRPr>
      </a:lvl2pPr>
      <a:lvl3pPr algn="l" rtl="0" eaLnBrk="0" fontAlgn="base" hangingPunct="0">
        <a:spcBef>
          <a:spcPct val="0"/>
        </a:spcBef>
        <a:spcAft>
          <a:spcPct val="0"/>
        </a:spcAft>
        <a:defRPr sz="2600" b="1">
          <a:solidFill>
            <a:schemeClr val="tx1"/>
          </a:solidFill>
          <a:latin typeface="Arial" panose="020B0604020202020204" pitchFamily="34" charset="0"/>
          <a:ea typeface="微软雅黑" panose="020B0503020204020204" pitchFamily="34" charset="-122"/>
          <a:cs typeface="宋体" panose="02010600030101010101" pitchFamily="2" charset="-122"/>
        </a:defRPr>
      </a:lvl3pPr>
      <a:lvl4pPr algn="l" rtl="0" eaLnBrk="0" fontAlgn="base" hangingPunct="0">
        <a:spcBef>
          <a:spcPct val="0"/>
        </a:spcBef>
        <a:spcAft>
          <a:spcPct val="0"/>
        </a:spcAft>
        <a:defRPr sz="2600" b="1">
          <a:solidFill>
            <a:schemeClr val="tx1"/>
          </a:solidFill>
          <a:latin typeface="Arial" panose="020B0604020202020204" pitchFamily="34" charset="0"/>
          <a:ea typeface="微软雅黑" panose="020B0503020204020204" pitchFamily="34" charset="-122"/>
          <a:cs typeface="宋体" panose="02010600030101010101" pitchFamily="2" charset="-122"/>
        </a:defRPr>
      </a:lvl4pPr>
      <a:lvl5pPr algn="l" rtl="0" eaLnBrk="0" fontAlgn="base" hangingPunct="0">
        <a:spcBef>
          <a:spcPct val="0"/>
        </a:spcBef>
        <a:spcAft>
          <a:spcPct val="0"/>
        </a:spcAft>
        <a:defRPr sz="2600" b="1">
          <a:solidFill>
            <a:schemeClr val="tx1"/>
          </a:solidFill>
          <a:latin typeface="Arial" panose="020B0604020202020204" pitchFamily="34" charset="0"/>
          <a:ea typeface="微软雅黑" panose="020B0503020204020204" pitchFamily="34" charset="-122"/>
          <a:cs typeface="宋体" panose="02010600030101010101" pitchFamily="2" charset="-122"/>
        </a:defRPr>
      </a:lvl5pPr>
      <a:lvl6pPr marL="424180" algn="l" rtl="0" fontAlgn="base">
        <a:spcBef>
          <a:spcPct val="0"/>
        </a:spcBef>
        <a:spcAft>
          <a:spcPct val="0"/>
        </a:spcAft>
        <a:defRPr sz="2600" b="1">
          <a:solidFill>
            <a:schemeClr val="tx1"/>
          </a:solidFill>
          <a:latin typeface="Arial" panose="020B0604020202020204" pitchFamily="34" charset="0"/>
          <a:ea typeface="微软雅黑" panose="020B0503020204020204" pitchFamily="34" charset="-122"/>
          <a:cs typeface="宋体" panose="02010600030101010101" pitchFamily="2" charset="-122"/>
        </a:defRPr>
      </a:lvl6pPr>
      <a:lvl7pPr marL="848360" algn="l" rtl="0" fontAlgn="base">
        <a:spcBef>
          <a:spcPct val="0"/>
        </a:spcBef>
        <a:spcAft>
          <a:spcPct val="0"/>
        </a:spcAft>
        <a:defRPr sz="2600" b="1">
          <a:solidFill>
            <a:schemeClr val="tx1"/>
          </a:solidFill>
          <a:latin typeface="Arial" panose="020B0604020202020204" pitchFamily="34" charset="0"/>
          <a:ea typeface="微软雅黑" panose="020B0503020204020204" pitchFamily="34" charset="-122"/>
          <a:cs typeface="宋体" panose="02010600030101010101" pitchFamily="2" charset="-122"/>
        </a:defRPr>
      </a:lvl7pPr>
      <a:lvl8pPr marL="1271905" algn="l" rtl="0" fontAlgn="base">
        <a:spcBef>
          <a:spcPct val="0"/>
        </a:spcBef>
        <a:spcAft>
          <a:spcPct val="0"/>
        </a:spcAft>
        <a:defRPr sz="2600" b="1">
          <a:solidFill>
            <a:schemeClr val="tx1"/>
          </a:solidFill>
          <a:latin typeface="Arial" panose="020B0604020202020204" pitchFamily="34" charset="0"/>
          <a:ea typeface="微软雅黑" panose="020B0503020204020204" pitchFamily="34" charset="-122"/>
          <a:cs typeface="宋体" panose="02010600030101010101" pitchFamily="2" charset="-122"/>
        </a:defRPr>
      </a:lvl8pPr>
      <a:lvl9pPr marL="1696085" algn="l" rtl="0" fontAlgn="base">
        <a:spcBef>
          <a:spcPct val="0"/>
        </a:spcBef>
        <a:spcAft>
          <a:spcPct val="0"/>
        </a:spcAft>
        <a:defRPr sz="2600" b="1">
          <a:solidFill>
            <a:schemeClr val="tx1"/>
          </a:solidFill>
          <a:latin typeface="Arial" panose="020B0604020202020204" pitchFamily="34" charset="0"/>
          <a:ea typeface="微软雅黑" panose="020B0503020204020204" pitchFamily="34" charset="-122"/>
          <a:cs typeface="宋体" panose="02010600030101010101" pitchFamily="2" charset="-122"/>
        </a:defRPr>
      </a:lvl9pPr>
    </p:titleStyle>
    <p:bodyStyle>
      <a:lvl1pPr marL="167640" indent="-167640" algn="l" rtl="0" eaLnBrk="0" fontAlgn="ctr" hangingPunct="0">
        <a:lnSpc>
          <a:spcPct val="120000"/>
        </a:lnSpc>
        <a:spcBef>
          <a:spcPct val="20000"/>
        </a:spcBef>
        <a:spcAft>
          <a:spcPct val="0"/>
        </a:spcAft>
        <a:buClr>
          <a:schemeClr val="accent1"/>
        </a:buClr>
        <a:buSzPct val="60000"/>
        <a:buFont typeface="Wingdings" panose="05000000000000000000" pitchFamily="2" charset="2"/>
        <a:buChar char="l"/>
        <a:defRPr sz="1900" b="1">
          <a:solidFill>
            <a:schemeClr val="tx1"/>
          </a:solidFill>
          <a:latin typeface="+mn-lt"/>
          <a:ea typeface="+mn-ea"/>
          <a:cs typeface="+mn-cs"/>
        </a:defRPr>
      </a:lvl1pPr>
      <a:lvl2pPr marL="501015" indent="-167640" algn="l" rtl="0" eaLnBrk="0" fontAlgn="ctr" hangingPunct="0">
        <a:lnSpc>
          <a:spcPct val="120000"/>
        </a:lnSpc>
        <a:spcBef>
          <a:spcPct val="20000"/>
        </a:spcBef>
        <a:spcAft>
          <a:spcPct val="0"/>
        </a:spcAft>
        <a:buClr>
          <a:schemeClr val="accent1"/>
        </a:buClr>
        <a:buSzPct val="60000"/>
        <a:buFont typeface="Wingdings" panose="05000000000000000000" pitchFamily="2" charset="2"/>
        <a:buChar char="l"/>
        <a:defRPr>
          <a:solidFill>
            <a:schemeClr val="tx1"/>
          </a:solidFill>
          <a:latin typeface="+mn-lt"/>
          <a:ea typeface="+mn-ea"/>
          <a:cs typeface="+mn-cs"/>
        </a:defRPr>
      </a:lvl2pPr>
      <a:lvl3pPr marL="829945" indent="-161290" algn="l" rtl="0" eaLnBrk="0" fontAlgn="ctr" hangingPunct="0">
        <a:lnSpc>
          <a:spcPct val="120000"/>
        </a:lnSpc>
        <a:spcBef>
          <a:spcPct val="20000"/>
        </a:spcBef>
        <a:spcAft>
          <a:spcPct val="0"/>
        </a:spcAft>
        <a:buClr>
          <a:schemeClr val="accent1"/>
        </a:buClr>
        <a:buSzPct val="60000"/>
        <a:buFont typeface="Wingdings" panose="05000000000000000000" pitchFamily="2" charset="2"/>
        <a:buChar char="l"/>
        <a:defRPr sz="1400">
          <a:solidFill>
            <a:schemeClr val="tx1"/>
          </a:solidFill>
          <a:latin typeface="+mn-lt"/>
          <a:ea typeface="+mn-ea"/>
          <a:cs typeface="+mn-cs"/>
        </a:defRPr>
      </a:lvl3pPr>
      <a:lvl4pPr marL="1163955" indent="-167640" algn="l" rtl="0" eaLnBrk="0" fontAlgn="ctr" hangingPunct="0">
        <a:lnSpc>
          <a:spcPct val="120000"/>
        </a:lnSpc>
        <a:spcBef>
          <a:spcPct val="20000"/>
        </a:spcBef>
        <a:spcAft>
          <a:spcPct val="0"/>
        </a:spcAft>
        <a:buClr>
          <a:schemeClr val="accent1"/>
        </a:buClr>
        <a:buSzPct val="60000"/>
        <a:buFont typeface="Wingdings" panose="05000000000000000000" pitchFamily="2" charset="2"/>
        <a:buChar char="l"/>
        <a:defRPr sz="1300">
          <a:solidFill>
            <a:schemeClr val="tx1"/>
          </a:solidFill>
          <a:latin typeface="+mn-lt"/>
          <a:ea typeface="+mn-ea"/>
          <a:cs typeface="+mn-cs"/>
        </a:defRPr>
      </a:lvl4pPr>
      <a:lvl5pPr marL="1501140" indent="-170180" algn="l" rtl="0" eaLnBrk="0" fontAlgn="ctr" hangingPunct="0">
        <a:lnSpc>
          <a:spcPct val="120000"/>
        </a:lnSpc>
        <a:spcBef>
          <a:spcPct val="20000"/>
        </a:spcBef>
        <a:spcAft>
          <a:spcPct val="0"/>
        </a:spcAft>
        <a:buClr>
          <a:schemeClr val="accent1"/>
        </a:buClr>
        <a:buSzPct val="60000"/>
        <a:buFont typeface="Wingdings" panose="05000000000000000000" pitchFamily="2" charset="2"/>
        <a:buChar char="l"/>
        <a:defRPr sz="1100">
          <a:solidFill>
            <a:schemeClr val="tx1"/>
          </a:solidFill>
          <a:latin typeface="+mn-lt"/>
          <a:ea typeface="+mn-ea"/>
          <a:cs typeface="+mn-cs"/>
        </a:defRPr>
      </a:lvl5pPr>
      <a:lvl6pPr marL="1925955" indent="-170815" algn="l" rtl="0" fontAlgn="ctr">
        <a:lnSpc>
          <a:spcPct val="120000"/>
        </a:lnSpc>
        <a:spcBef>
          <a:spcPct val="20000"/>
        </a:spcBef>
        <a:spcAft>
          <a:spcPct val="0"/>
        </a:spcAft>
        <a:buClr>
          <a:schemeClr val="accent1"/>
        </a:buClr>
        <a:buSzPct val="60000"/>
        <a:buFont typeface="Wingdings" panose="05000000000000000000" pitchFamily="2" charset="2"/>
        <a:buChar char="l"/>
        <a:defRPr sz="1100">
          <a:solidFill>
            <a:schemeClr val="tx1"/>
          </a:solidFill>
          <a:latin typeface="+mn-lt"/>
          <a:ea typeface="+mn-ea"/>
          <a:cs typeface="+mn-cs"/>
        </a:defRPr>
      </a:lvl6pPr>
      <a:lvl7pPr marL="2350135" indent="-170815" algn="l" rtl="0" fontAlgn="ctr">
        <a:lnSpc>
          <a:spcPct val="120000"/>
        </a:lnSpc>
        <a:spcBef>
          <a:spcPct val="20000"/>
        </a:spcBef>
        <a:spcAft>
          <a:spcPct val="0"/>
        </a:spcAft>
        <a:buClr>
          <a:schemeClr val="accent1"/>
        </a:buClr>
        <a:buSzPct val="60000"/>
        <a:buFont typeface="Wingdings" panose="05000000000000000000" pitchFamily="2" charset="2"/>
        <a:buChar char="l"/>
        <a:defRPr sz="1100">
          <a:solidFill>
            <a:schemeClr val="tx1"/>
          </a:solidFill>
          <a:latin typeface="+mn-lt"/>
          <a:ea typeface="+mn-ea"/>
          <a:cs typeface="+mn-cs"/>
        </a:defRPr>
      </a:lvl7pPr>
      <a:lvl8pPr marL="2773680" indent="-170815" algn="l" rtl="0" fontAlgn="ctr">
        <a:lnSpc>
          <a:spcPct val="120000"/>
        </a:lnSpc>
        <a:spcBef>
          <a:spcPct val="20000"/>
        </a:spcBef>
        <a:spcAft>
          <a:spcPct val="0"/>
        </a:spcAft>
        <a:buClr>
          <a:schemeClr val="accent1"/>
        </a:buClr>
        <a:buSzPct val="60000"/>
        <a:buFont typeface="Wingdings" panose="05000000000000000000" pitchFamily="2" charset="2"/>
        <a:buChar char="l"/>
        <a:defRPr sz="1100">
          <a:solidFill>
            <a:schemeClr val="tx1"/>
          </a:solidFill>
          <a:latin typeface="+mn-lt"/>
          <a:ea typeface="+mn-ea"/>
          <a:cs typeface="+mn-cs"/>
        </a:defRPr>
      </a:lvl8pPr>
      <a:lvl9pPr marL="3197860" indent="-170815" algn="l" rtl="0" fontAlgn="ctr">
        <a:lnSpc>
          <a:spcPct val="120000"/>
        </a:lnSpc>
        <a:spcBef>
          <a:spcPct val="20000"/>
        </a:spcBef>
        <a:spcAft>
          <a:spcPct val="0"/>
        </a:spcAft>
        <a:buClr>
          <a:schemeClr val="accent1"/>
        </a:buClr>
        <a:buSzPct val="60000"/>
        <a:buFont typeface="Wingdings" panose="05000000000000000000" pitchFamily="2" charset="2"/>
        <a:buChar char="l"/>
        <a:defRPr sz="1100">
          <a:solidFill>
            <a:schemeClr val="tx1"/>
          </a:solidFill>
          <a:latin typeface="+mn-lt"/>
          <a:ea typeface="+mn-ea"/>
          <a:cs typeface="+mn-cs"/>
        </a:defRPr>
      </a:lvl9pPr>
    </p:bodyStyle>
    <p:otherStyle>
      <a:defPPr>
        <a:defRPr lang="zh-CN"/>
      </a:defPPr>
      <a:lvl1pPr marL="0" algn="l" defTabSz="847725" rtl="0" eaLnBrk="1" latinLnBrk="0" hangingPunct="1">
        <a:defRPr sz="1700" kern="1200">
          <a:solidFill>
            <a:schemeClr val="tx1"/>
          </a:solidFill>
          <a:latin typeface="+mn-lt"/>
          <a:ea typeface="+mn-ea"/>
          <a:cs typeface="+mn-cs"/>
        </a:defRPr>
      </a:lvl1pPr>
      <a:lvl2pPr marL="424180" algn="l" defTabSz="847725" rtl="0" eaLnBrk="1" latinLnBrk="0" hangingPunct="1">
        <a:defRPr sz="1700" kern="1200">
          <a:solidFill>
            <a:schemeClr val="tx1"/>
          </a:solidFill>
          <a:latin typeface="+mn-lt"/>
          <a:ea typeface="+mn-ea"/>
          <a:cs typeface="+mn-cs"/>
        </a:defRPr>
      </a:lvl2pPr>
      <a:lvl3pPr marL="848360" algn="l" defTabSz="847725" rtl="0" eaLnBrk="1" latinLnBrk="0" hangingPunct="1">
        <a:defRPr sz="1700" kern="1200">
          <a:solidFill>
            <a:schemeClr val="tx1"/>
          </a:solidFill>
          <a:latin typeface="+mn-lt"/>
          <a:ea typeface="+mn-ea"/>
          <a:cs typeface="+mn-cs"/>
        </a:defRPr>
      </a:lvl3pPr>
      <a:lvl4pPr marL="1271905" algn="l" defTabSz="847725" rtl="0" eaLnBrk="1" latinLnBrk="0" hangingPunct="1">
        <a:defRPr sz="1700" kern="1200">
          <a:solidFill>
            <a:schemeClr val="tx1"/>
          </a:solidFill>
          <a:latin typeface="+mn-lt"/>
          <a:ea typeface="+mn-ea"/>
          <a:cs typeface="+mn-cs"/>
        </a:defRPr>
      </a:lvl4pPr>
      <a:lvl5pPr marL="1696085" algn="l" defTabSz="847725" rtl="0" eaLnBrk="1" latinLnBrk="0" hangingPunct="1">
        <a:defRPr sz="1700" kern="1200">
          <a:solidFill>
            <a:schemeClr val="tx1"/>
          </a:solidFill>
          <a:latin typeface="+mn-lt"/>
          <a:ea typeface="+mn-ea"/>
          <a:cs typeface="+mn-cs"/>
        </a:defRPr>
      </a:lvl5pPr>
      <a:lvl6pPr marL="2120265" algn="l" defTabSz="847725" rtl="0" eaLnBrk="1" latinLnBrk="0" hangingPunct="1">
        <a:defRPr sz="1700" kern="1200">
          <a:solidFill>
            <a:schemeClr val="tx1"/>
          </a:solidFill>
          <a:latin typeface="+mn-lt"/>
          <a:ea typeface="+mn-ea"/>
          <a:cs typeface="+mn-cs"/>
        </a:defRPr>
      </a:lvl6pPr>
      <a:lvl7pPr marL="2544445" algn="l" defTabSz="847725" rtl="0" eaLnBrk="1" latinLnBrk="0" hangingPunct="1">
        <a:defRPr sz="1700" kern="1200">
          <a:solidFill>
            <a:schemeClr val="tx1"/>
          </a:solidFill>
          <a:latin typeface="+mn-lt"/>
          <a:ea typeface="+mn-ea"/>
          <a:cs typeface="+mn-cs"/>
        </a:defRPr>
      </a:lvl7pPr>
      <a:lvl8pPr marL="2967990" algn="l" defTabSz="847725" rtl="0" eaLnBrk="1" latinLnBrk="0" hangingPunct="1">
        <a:defRPr sz="1700" kern="1200">
          <a:solidFill>
            <a:schemeClr val="tx1"/>
          </a:solidFill>
          <a:latin typeface="+mn-lt"/>
          <a:ea typeface="+mn-ea"/>
          <a:cs typeface="+mn-cs"/>
        </a:defRPr>
      </a:lvl8pPr>
      <a:lvl9pPr marL="3392170" algn="l" defTabSz="847725" rtl="0" eaLnBrk="1" latinLnBrk="0" hangingPunct="1">
        <a:defRPr sz="1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1.xml"/><Relationship Id="rId7" Type="http://schemas.openxmlformats.org/officeDocument/2006/relationships/tags" Target="../tags/tag1.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xml"/><Relationship Id="rId4" Type="http://schemas.openxmlformats.org/officeDocument/2006/relationships/image" Target="../media/image9.png"/><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image" Target="../media/image10.jpeg"/></Relationships>
</file>

<file path=ppt/slides/_rels/slide42.xml.rels><?xml version="1.0" encoding="UTF-8" standalone="yes"?>
<Relationships xmlns="http://schemas.openxmlformats.org/package/2006/relationships"><Relationship Id="rId5" Type="http://schemas.openxmlformats.org/officeDocument/2006/relationships/notesSlide" Target="../notesSlides/notesSlide42.xml"/><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35896" y="821393"/>
            <a:ext cx="5343020" cy="4675909"/>
          </a:xfrm>
          <a:prstGeom prst="rect">
            <a:avLst/>
          </a:prstGeom>
          <a:effectLst>
            <a:outerShdw blurRad="50800" dist="38100" dir="2700000" algn="tl" rotWithShape="0">
              <a:prstClr val="black">
                <a:alpha val="40000"/>
              </a:prstClr>
            </a:outerShdw>
          </a:effectLst>
        </p:spPr>
      </p:pic>
      <p:sp>
        <p:nvSpPr>
          <p:cNvPr id="29" name="Rectangle 13"/>
          <p:cNvSpPr txBox="1">
            <a:spLocks noChangeArrowheads="1"/>
          </p:cNvSpPr>
          <p:nvPr/>
        </p:nvSpPr>
        <p:spPr bwMode="auto">
          <a:xfrm>
            <a:off x="323528" y="972265"/>
            <a:ext cx="6336704" cy="576066"/>
          </a:xfrm>
          <a:prstGeom prst="rect">
            <a:avLst/>
          </a:prstGeom>
          <a:noFill/>
          <a:ln w="9525">
            <a:noFill/>
            <a:miter lim="800000"/>
          </a:ln>
          <a:effectLst/>
        </p:spPr>
        <p:txBody>
          <a:bodyPr lIns="91419" tIns="45709" rIns="91419" bIns="45709" anchor="ctr"/>
          <a:lstStyle>
            <a:lvl1pPr marL="342900" indent="-342900"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algn="ctr" eaLnBrk="1" hangingPunct="1">
              <a:lnSpc>
                <a:spcPts val="4200"/>
              </a:lnSpc>
              <a:spcBef>
                <a:spcPct val="20000"/>
              </a:spcBef>
            </a:pPr>
            <a:r>
              <a:rPr lang="zh-CN" altLang="en-US" sz="3600" i="0" dirty="0" smtClean="0">
                <a:solidFill>
                  <a:srgbClr val="C00000"/>
                </a:solidFill>
                <a:latin typeface="+mj-ea"/>
                <a:ea typeface="+mj-ea"/>
              </a:rPr>
              <a:t>企业员工述职</a:t>
            </a:r>
            <a:r>
              <a:rPr lang="en-US" altLang="zh-CN" sz="3600" i="0" dirty="0" smtClean="0">
                <a:solidFill>
                  <a:srgbClr val="C00000"/>
                </a:solidFill>
                <a:latin typeface="+mj-ea"/>
                <a:ea typeface="+mj-ea"/>
              </a:rPr>
              <a:t>PPT</a:t>
            </a:r>
            <a:r>
              <a:rPr lang="zh-CN" altLang="en-US" sz="3600" i="0" dirty="0" smtClean="0">
                <a:solidFill>
                  <a:srgbClr val="C00000"/>
                </a:solidFill>
                <a:latin typeface="+mj-ea"/>
                <a:ea typeface="+mj-ea"/>
              </a:rPr>
              <a:t>模板</a:t>
            </a:r>
            <a:endParaRPr lang="zh-CN" altLang="en-US" sz="3600" i="0" dirty="0">
              <a:solidFill>
                <a:srgbClr val="C00000"/>
              </a:solidFill>
              <a:latin typeface="+mj-ea"/>
              <a:ea typeface="+mj-ea"/>
            </a:endParaRPr>
          </a:p>
        </p:txBody>
      </p:sp>
      <p:cxnSp>
        <p:nvCxnSpPr>
          <p:cNvPr id="30" name="直接连接符 29"/>
          <p:cNvCxnSpPr/>
          <p:nvPr/>
        </p:nvCxnSpPr>
        <p:spPr bwMode="auto">
          <a:xfrm>
            <a:off x="1259632" y="1787066"/>
            <a:ext cx="4320481" cy="0"/>
          </a:xfrm>
          <a:prstGeom prst="line">
            <a:avLst/>
          </a:prstGeom>
          <a:ln w="28575">
            <a:solidFill>
              <a:srgbClr val="C00000"/>
            </a:soli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31" name="TextBox 30"/>
          <p:cNvSpPr txBox="1"/>
          <p:nvPr/>
        </p:nvSpPr>
        <p:spPr>
          <a:xfrm>
            <a:off x="1739457" y="1626967"/>
            <a:ext cx="2527300" cy="306705"/>
          </a:xfrm>
          <a:prstGeom prst="rect">
            <a:avLst/>
          </a:prstGeom>
          <a:solidFill>
            <a:srgbClr val="C00000"/>
          </a:solidFill>
          <a:ln>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zh-CN" altLang="en-US" sz="1400" b="0" dirty="0" smtClean="0">
                <a:solidFill>
                  <a:schemeClr val="bg1"/>
                </a:solidFill>
                <a:latin typeface="微软雅黑" panose="020B0503020204020204" pitchFamily="34" charset="-122"/>
                <a:ea typeface="微软雅黑" panose="020B0503020204020204" pitchFamily="34" charset="-122"/>
              </a:rPr>
              <a:t>工作总结</a:t>
            </a:r>
            <a:r>
              <a:rPr lang="zh-CN" altLang="en-US" sz="1400" b="0" dirty="0" smtClean="0">
                <a:solidFill>
                  <a:schemeClr val="bg1"/>
                </a:solidFill>
                <a:latin typeface="微软雅黑" panose="020B0503020204020204" pitchFamily="34" charset="-122"/>
                <a:ea typeface="微软雅黑" panose="020B0503020204020204" pitchFamily="34" charset="-122"/>
              </a:rPr>
              <a:t>  新年计划  述职报告</a:t>
            </a:r>
            <a:endParaRPr lang="zh-CN" altLang="en-US" sz="1400" b="0" dirty="0">
              <a:solidFill>
                <a:schemeClr val="bg1"/>
              </a:solidFill>
              <a:latin typeface="微软雅黑" panose="020B0503020204020204" pitchFamily="34" charset="-122"/>
              <a:ea typeface="微软雅黑" panose="020B0503020204020204" pitchFamily="34" charset="-122"/>
            </a:endParaRPr>
          </a:p>
        </p:txBody>
      </p:sp>
      <p:pic>
        <p:nvPicPr>
          <p:cNvPr id="44" name="背景音乐 - 轻快.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548952" y="-82692"/>
            <a:ext cx="304800" cy="304800"/>
          </a:xfrm>
          <a:prstGeom prst="rect">
            <a:avLst/>
          </a:prstGeom>
        </p:spPr>
      </p:pic>
      <p:pic>
        <p:nvPicPr>
          <p:cNvPr id="43" name="图片 4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1171" y="3237747"/>
            <a:ext cx="9201683" cy="1926291"/>
          </a:xfrm>
          <a:prstGeom prst="rect">
            <a:avLst/>
          </a:prstGeom>
        </p:spPr>
      </p:pic>
    </p:spTree>
    <p:custDataLst>
      <p:tags r:id="rId7"/>
    </p:custDataLst>
  </p:cSld>
  <p:clrMapOvr>
    <a:masterClrMapping/>
  </p:clrMapOvr>
  <mc:AlternateContent xmlns:mc="http://schemas.openxmlformats.org/markup-compatibility/2006">
    <mc:Choice xmlns:p14="http://schemas.microsoft.com/office/powerpoint/2010/main" Requires="p14">
      <p:transition spd="slow" p14:dur="4000" advClick="0" advTm="10000">
        <p14:vortex dir="r"/>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4"/>
                                        </p:tgtEl>
                                      </p:cBhvr>
                                    </p:cmd>
                                  </p:childTnLst>
                                </p:cTn>
                              </p:par>
                            </p:childTnLst>
                          </p:cTn>
                        </p:par>
                        <p:par>
                          <p:cTn id="7" fill="hold">
                            <p:stCondLst>
                              <p:cond delay="0"/>
                            </p:stCondLst>
                            <p:childTnLst>
                              <p:par>
                                <p:cTn id="8" presetID="42" presetClass="entr" presetSubtype="0" fill="hold" nodeType="after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1000"/>
                                        <p:tgtEl>
                                          <p:spTgt spid="42"/>
                                        </p:tgtEl>
                                      </p:cBhvr>
                                    </p:animEffect>
                                    <p:anim calcmode="lin" valueType="num">
                                      <p:cBhvr>
                                        <p:cTn id="11" dur="1000" fill="hold"/>
                                        <p:tgtEl>
                                          <p:spTgt spid="42"/>
                                        </p:tgtEl>
                                        <p:attrNameLst>
                                          <p:attrName>ppt_x</p:attrName>
                                        </p:attrNameLst>
                                      </p:cBhvr>
                                      <p:tavLst>
                                        <p:tav tm="0">
                                          <p:val>
                                            <p:strVal val="#ppt_x"/>
                                          </p:val>
                                        </p:tav>
                                        <p:tav tm="100000">
                                          <p:val>
                                            <p:strVal val="#ppt_x"/>
                                          </p:val>
                                        </p:tav>
                                      </p:tavLst>
                                    </p:anim>
                                    <p:anim calcmode="lin" valueType="num">
                                      <p:cBhvr>
                                        <p:cTn id="12" dur="1000" fill="hold"/>
                                        <p:tgtEl>
                                          <p:spTgt spid="42"/>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wipe(left)">
                                      <p:cBhvr>
                                        <p:cTn id="16" dur="500"/>
                                        <p:tgtEl>
                                          <p:spTgt spid="43"/>
                                        </p:tgtEl>
                                      </p:cBhvr>
                                    </p:animEffect>
                                  </p:childTnLst>
                                </p:cTn>
                              </p:par>
                            </p:childTnLst>
                          </p:cTn>
                        </p:par>
                        <p:par>
                          <p:cTn id="17" fill="hold">
                            <p:stCondLst>
                              <p:cond delay="1500"/>
                            </p:stCondLst>
                            <p:childTnLst>
                              <p:par>
                                <p:cTn id="18" presetID="23" presetClass="entr" presetSubtype="36" fill="hold" grpId="4" nodeType="afterEffect">
                                  <p:stCondLst>
                                    <p:cond delay="0"/>
                                  </p:stCondLst>
                                  <p:iterate type="lt">
                                    <p:tmPct val="10000"/>
                                  </p:iterate>
                                  <p:childTnLst>
                                    <p:set>
                                      <p:cBhvr>
                                        <p:cTn id="19" dur="1" fill="hold">
                                          <p:stCondLst>
                                            <p:cond delay="0"/>
                                          </p:stCondLst>
                                        </p:cTn>
                                        <p:tgtEl>
                                          <p:spTgt spid="29"/>
                                        </p:tgtEl>
                                        <p:attrNameLst>
                                          <p:attrName>style.visibility</p:attrName>
                                        </p:attrNameLst>
                                      </p:cBhvr>
                                      <p:to>
                                        <p:strVal val="visible"/>
                                      </p:to>
                                    </p:set>
                                    <p:anim calcmode="lin" valueType="num">
                                      <p:cBhvr>
                                        <p:cTn id="20" dur="500" fill="hold"/>
                                        <p:tgtEl>
                                          <p:spTgt spid="29"/>
                                        </p:tgtEl>
                                        <p:attrNameLst>
                                          <p:attrName>ppt_w</p:attrName>
                                        </p:attrNameLst>
                                      </p:cBhvr>
                                      <p:tavLst>
                                        <p:tav tm="0">
                                          <p:val>
                                            <p:strVal val="(6*min(max(#ppt_w*#ppt_h,.3),1)-7.4)/-.7*#ppt_w"/>
                                          </p:val>
                                        </p:tav>
                                        <p:tav tm="100000">
                                          <p:val>
                                            <p:strVal val="#ppt_w"/>
                                          </p:val>
                                        </p:tav>
                                      </p:tavLst>
                                    </p:anim>
                                    <p:anim calcmode="lin" valueType="num">
                                      <p:cBhvr>
                                        <p:cTn id="21" dur="500" fill="hold"/>
                                        <p:tgtEl>
                                          <p:spTgt spid="29"/>
                                        </p:tgtEl>
                                        <p:attrNameLst>
                                          <p:attrName>ppt_h</p:attrName>
                                        </p:attrNameLst>
                                      </p:cBhvr>
                                      <p:tavLst>
                                        <p:tav tm="0">
                                          <p:val>
                                            <p:strVal val="(6*min(max(#ppt_w*#ppt_h,.3),1)-7.4)/-.7*#ppt_h"/>
                                          </p:val>
                                        </p:tav>
                                        <p:tav tm="100000">
                                          <p:val>
                                            <p:strVal val="#ppt_h"/>
                                          </p:val>
                                        </p:tav>
                                      </p:tavLst>
                                    </p:anim>
                                    <p:anim calcmode="lin" valueType="num">
                                      <p:cBhvr>
                                        <p:cTn id="22" dur="500" fill="hold"/>
                                        <p:tgtEl>
                                          <p:spTgt spid="29"/>
                                        </p:tgtEl>
                                        <p:attrNameLst>
                                          <p:attrName>ppt_x</p:attrName>
                                        </p:attrNameLst>
                                      </p:cBhvr>
                                      <p:tavLst>
                                        <p:tav tm="0">
                                          <p:val>
                                            <p:fltVal val="0.5"/>
                                          </p:val>
                                        </p:tav>
                                        <p:tav tm="100000">
                                          <p:val>
                                            <p:strVal val="#ppt_x"/>
                                          </p:val>
                                        </p:tav>
                                      </p:tavLst>
                                    </p:anim>
                                    <p:anim calcmode="lin" valueType="num">
                                      <p:cBhvr>
                                        <p:cTn id="23" dur="500" fill="hold"/>
                                        <p:tgtEl>
                                          <p:spTgt spid="29"/>
                                        </p:tgtEl>
                                        <p:attrNameLst>
                                          <p:attrName>ppt_y</p:attrName>
                                        </p:attrNameLst>
                                      </p:cBhvr>
                                      <p:tavLst>
                                        <p:tav tm="0">
                                          <p:val>
                                            <p:strVal val="1+(6*min(max(#ppt_w*#ppt_h,.3),1)-7.4)/-.7*#ppt_h/2"/>
                                          </p:val>
                                        </p:tav>
                                        <p:tav tm="100000">
                                          <p:val>
                                            <p:strVal val="#ppt_y"/>
                                          </p:val>
                                        </p:tav>
                                      </p:tavLst>
                                    </p:anim>
                                  </p:childTnLst>
                                </p:cTn>
                              </p:par>
                            </p:childTnLst>
                          </p:cTn>
                        </p:par>
                        <p:par>
                          <p:cTn id="24" fill="hold">
                            <p:stCondLst>
                              <p:cond delay="2500"/>
                            </p:stCondLst>
                            <p:childTnLst>
                              <p:par>
                                <p:cTn id="25" presetID="27" presetClass="emph" presetSubtype="0" fill="remove" grpId="5" nodeType="afterEffect">
                                  <p:stCondLst>
                                    <p:cond delay="0"/>
                                  </p:stCondLst>
                                  <p:iterate type="lt">
                                    <p:tmPct val="10000"/>
                                  </p:iterate>
                                  <p:childTnLst>
                                    <p:animClr clrSpc="rgb" dir="cw">
                                      <p:cBhvr override="childStyle">
                                        <p:cTn id="26" dur="250" autoRev="1" fill="remove"/>
                                        <p:tgtEl>
                                          <p:spTgt spid="29"/>
                                        </p:tgtEl>
                                        <p:attrNameLst>
                                          <p:attrName>style.color</p:attrName>
                                        </p:attrNameLst>
                                      </p:cBhvr>
                                      <p:to>
                                        <a:srgbClr val="CC0099"/>
                                      </p:to>
                                    </p:animClr>
                                    <p:animClr clrSpc="rgb" dir="cw">
                                      <p:cBhvr>
                                        <p:cTn id="27" dur="250" autoRev="1" fill="remove"/>
                                        <p:tgtEl>
                                          <p:spTgt spid="29"/>
                                        </p:tgtEl>
                                        <p:attrNameLst>
                                          <p:attrName>fillcolor</p:attrName>
                                        </p:attrNameLst>
                                      </p:cBhvr>
                                      <p:to>
                                        <a:srgbClr val="CC0099"/>
                                      </p:to>
                                    </p:animClr>
                                    <p:set>
                                      <p:cBhvr>
                                        <p:cTn id="28" dur="250" autoRev="1" fill="remove"/>
                                        <p:tgtEl>
                                          <p:spTgt spid="29"/>
                                        </p:tgtEl>
                                        <p:attrNameLst>
                                          <p:attrName>fill.type</p:attrName>
                                        </p:attrNameLst>
                                      </p:cBhvr>
                                      <p:to>
                                        <p:strVal val="solid"/>
                                      </p:to>
                                    </p:set>
                                    <p:set>
                                      <p:cBhvr>
                                        <p:cTn id="29" dur="250" autoRev="1" fill="remove"/>
                                        <p:tgtEl>
                                          <p:spTgt spid="29"/>
                                        </p:tgtEl>
                                        <p:attrNameLst>
                                          <p:attrName>fill.on</p:attrName>
                                        </p:attrNameLst>
                                      </p:cBhvr>
                                      <p:to>
                                        <p:strVal val="true"/>
                                      </p:to>
                                    </p:set>
                                  </p:childTnLst>
                                </p:cTn>
                              </p:par>
                            </p:childTnLst>
                          </p:cTn>
                        </p:par>
                        <p:par>
                          <p:cTn id="30" fill="hold">
                            <p:stCondLst>
                              <p:cond delay="3500"/>
                            </p:stCondLst>
                            <p:childTnLst>
                              <p:par>
                                <p:cTn id="31" presetID="16" presetClass="entr" presetSubtype="21" fill="hold" nodeType="after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barn(inVertical)">
                                      <p:cBhvr>
                                        <p:cTn id="33" dur="500"/>
                                        <p:tgtEl>
                                          <p:spTgt spid="30"/>
                                        </p:tgtEl>
                                      </p:cBhvr>
                                    </p:animEffect>
                                  </p:childTnLst>
                                </p:cTn>
                              </p:par>
                            </p:childTnLst>
                          </p:cTn>
                        </p:par>
                        <p:par>
                          <p:cTn id="34" fill="hold">
                            <p:stCondLst>
                              <p:cond delay="4000"/>
                            </p:stCondLst>
                            <p:childTnLst>
                              <p:par>
                                <p:cTn id="35" presetID="16" presetClass="entr" presetSubtype="37" fill="hold" grpId="0" nodeType="after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barn(outVertical)">
                                      <p:cBhvr>
                                        <p:cTn id="3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8" repeatCount="indefinite" fill="remove" display="0">
                  <p:stCondLst>
                    <p:cond delay="indefinite"/>
                  </p:stCondLst>
                  <p:endCondLst>
                    <p:cond evt="onStopAudio" delay="0">
                      <p:tgtEl>
                        <p:sldTgt/>
                      </p:tgtEl>
                    </p:cond>
                  </p:endCondLst>
                </p:cTn>
                <p:tgtEl>
                  <p:spTgt spid="44"/>
                </p:tgtEl>
              </p:cMediaNode>
            </p:audio>
          </p:childTnLst>
        </p:cTn>
      </p:par>
    </p:tnLst>
    <p:bldLst>
      <p:bldP spid="29" grpId="0" bldLvl="0" autoUpdateAnimBg="0"/>
      <p:bldP spid="29" grpId="1" bldLvl="0" autoUpdateAnimBg="0"/>
      <p:bldP spid="29" grpId="2" bldLvl="0" autoUpdateAnimBg="0"/>
      <p:bldP spid="29" grpId="3" bldLvl="0" autoUpdateAnimBg="0"/>
      <p:bldP spid="29" grpId="4"/>
      <p:bldP spid="29" grpId="5"/>
      <p:bldP spid="31"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19200" y="1414463"/>
            <a:ext cx="2536825" cy="1270000"/>
          </a:xfrm>
          <a:custGeom>
            <a:avLst/>
            <a:gdLst/>
            <a:ahLst/>
            <a:cxnLst/>
            <a:rect l="l" t="t" r="r" b="b"/>
            <a:pathLst>
              <a:path w="3168352" h="1584176">
                <a:moveTo>
                  <a:pt x="0" y="0"/>
                </a:moveTo>
                <a:lnTo>
                  <a:pt x="3168352" y="0"/>
                </a:lnTo>
                <a:lnTo>
                  <a:pt x="3168352" y="3841"/>
                </a:lnTo>
                <a:cubicBezTo>
                  <a:pt x="2588276" y="310525"/>
                  <a:pt x="2179467" y="897330"/>
                  <a:pt x="2122331" y="1584176"/>
                </a:cubicBezTo>
                <a:lnTo>
                  <a:pt x="0" y="1584176"/>
                </a:ln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ctr" eaLnBrk="1" hangingPunct="1">
              <a:buClrTx/>
              <a:buSzTx/>
            </a:pPr>
            <a:endParaRPr lang="zh-CN" altLang="en-US" sz="1200">
              <a:solidFill>
                <a:srgbClr val="4D4D4D"/>
              </a:solidFill>
              <a:latin typeface="方正黑体简体" panose="02010601030101010101" pitchFamily="2" charset="-122"/>
              <a:ea typeface="方正黑体简体" panose="02010601030101010101" pitchFamily="2" charset="-122"/>
            </a:endParaRPr>
          </a:p>
        </p:txBody>
      </p:sp>
      <p:sp>
        <p:nvSpPr>
          <p:cNvPr id="3" name="矩形 7"/>
          <p:cNvSpPr/>
          <p:nvPr/>
        </p:nvSpPr>
        <p:spPr>
          <a:xfrm>
            <a:off x="5235575" y="1414463"/>
            <a:ext cx="2536825" cy="1270000"/>
          </a:xfrm>
          <a:custGeom>
            <a:avLst/>
            <a:gdLst/>
            <a:ahLst/>
            <a:cxnLst/>
            <a:rect l="l" t="t" r="r" b="b"/>
            <a:pathLst>
              <a:path w="3166201" h="1584176">
                <a:moveTo>
                  <a:pt x="0" y="0"/>
                </a:moveTo>
                <a:lnTo>
                  <a:pt x="3166201" y="0"/>
                </a:lnTo>
                <a:lnTo>
                  <a:pt x="3166201" y="1584176"/>
                </a:lnTo>
                <a:lnTo>
                  <a:pt x="1053993" y="1584176"/>
                </a:lnTo>
                <a:cubicBezTo>
                  <a:pt x="996594" y="894244"/>
                  <a:pt x="584367" y="305252"/>
                  <a:pt x="0" y="0"/>
                </a:cubicBez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ctr" eaLnBrk="1" hangingPunct="1">
              <a:buClrTx/>
              <a:buSzTx/>
            </a:pPr>
            <a:endParaRPr lang="zh-CN" altLang="en-US" sz="1200" b="0">
              <a:solidFill>
                <a:srgbClr val="4D4D4D"/>
              </a:solidFill>
              <a:latin typeface="方正黑体简体" panose="02010601030101010101" pitchFamily="2" charset="-122"/>
              <a:ea typeface="方正黑体简体" panose="02010601030101010101" pitchFamily="2" charset="-122"/>
            </a:endParaRPr>
          </a:p>
        </p:txBody>
      </p:sp>
      <p:sp>
        <p:nvSpPr>
          <p:cNvPr id="4" name="矩形 8"/>
          <p:cNvSpPr/>
          <p:nvPr/>
        </p:nvSpPr>
        <p:spPr>
          <a:xfrm>
            <a:off x="1219200" y="2946400"/>
            <a:ext cx="2524125" cy="1270000"/>
          </a:xfrm>
          <a:custGeom>
            <a:avLst/>
            <a:gdLst/>
            <a:ahLst/>
            <a:cxnLst/>
            <a:rect l="l" t="t" r="r" b="b"/>
            <a:pathLst>
              <a:path w="3149815" h="1584176">
                <a:moveTo>
                  <a:pt x="0" y="0"/>
                </a:moveTo>
                <a:lnTo>
                  <a:pt x="2121681" y="0"/>
                </a:lnTo>
                <a:cubicBezTo>
                  <a:pt x="2173814" y="685187"/>
                  <a:pt x="2576164" y="1272266"/>
                  <a:pt x="3149815" y="1584176"/>
                </a:cubicBezTo>
                <a:lnTo>
                  <a:pt x="0" y="1584176"/>
                </a:ln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ctr" eaLnBrk="1" hangingPunct="1">
              <a:buClrTx/>
              <a:buSzTx/>
            </a:pPr>
            <a:endParaRPr lang="zh-CN" altLang="en-US" sz="1200">
              <a:solidFill>
                <a:srgbClr val="4D4D4D"/>
              </a:solidFill>
              <a:latin typeface="方正黑体简体" panose="02010601030101010101" pitchFamily="2" charset="-122"/>
              <a:ea typeface="方正黑体简体" panose="02010601030101010101" pitchFamily="2" charset="-122"/>
            </a:endParaRPr>
          </a:p>
        </p:txBody>
      </p:sp>
      <p:sp>
        <p:nvSpPr>
          <p:cNvPr id="5" name="矩形 9"/>
          <p:cNvSpPr/>
          <p:nvPr/>
        </p:nvSpPr>
        <p:spPr>
          <a:xfrm>
            <a:off x="5256213" y="2946400"/>
            <a:ext cx="2516187" cy="1270000"/>
          </a:xfrm>
          <a:custGeom>
            <a:avLst/>
            <a:gdLst/>
            <a:ahLst/>
            <a:cxnLst/>
            <a:rect l="l" t="t" r="r" b="b"/>
            <a:pathLst>
              <a:path w="3139691" h="1584176">
                <a:moveTo>
                  <a:pt x="1028133" y="0"/>
                </a:moveTo>
                <a:lnTo>
                  <a:pt x="3139691" y="0"/>
                </a:lnTo>
                <a:lnTo>
                  <a:pt x="3139691" y="1584176"/>
                </a:lnTo>
                <a:lnTo>
                  <a:pt x="0" y="1584176"/>
                </a:lnTo>
                <a:cubicBezTo>
                  <a:pt x="573650" y="1272266"/>
                  <a:pt x="976000" y="685187"/>
                  <a:pt x="1028133" y="0"/>
                </a:cubicBezTo>
                <a:close/>
              </a:path>
            </a:pathLst>
          </a:cu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dir="2700000" algn="tl" rotWithShape="0">
              <a:prstClr val="black">
                <a:alpha val="40000"/>
              </a:prstClr>
            </a:outerShdw>
          </a:effectLst>
        </p:spPr>
        <p:txBody>
          <a:bodyPr anchor="ct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ctr" eaLnBrk="1" hangingPunct="1">
              <a:buClrTx/>
              <a:buSzTx/>
            </a:pPr>
            <a:endParaRPr lang="zh-CN" altLang="en-US" sz="1200" b="0">
              <a:solidFill>
                <a:srgbClr val="4D4D4D"/>
              </a:solidFill>
              <a:latin typeface="方正黑体简体" panose="02010601030101010101" pitchFamily="2" charset="-122"/>
              <a:ea typeface="方正黑体简体" panose="02010601030101010101" pitchFamily="2" charset="-122"/>
            </a:endParaRPr>
          </a:p>
        </p:txBody>
      </p:sp>
      <p:sp>
        <p:nvSpPr>
          <p:cNvPr id="6" name="椭圆 5"/>
          <p:cNvSpPr>
            <a:spLocks noChangeArrowheads="1"/>
          </p:cNvSpPr>
          <p:nvPr/>
        </p:nvSpPr>
        <p:spPr bwMode="auto">
          <a:xfrm>
            <a:off x="3124200" y="1430338"/>
            <a:ext cx="2792413" cy="2794000"/>
          </a:xfrm>
          <a:prstGeom prst="ellipse">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2700000" scaled="1"/>
            <a:tileRect/>
          </a:gradFill>
          <a:ln w="3175" algn="ctr">
            <a:solidFill>
              <a:srgbClr val="D7D7D7"/>
            </a:solidFill>
            <a:round/>
          </a:ln>
          <a:effectLst>
            <a:outerShdw dist="38100" dir="2700000" algn="tl" rotWithShape="0">
              <a:srgbClr val="000000">
                <a:alpha val="39999"/>
              </a:srgbClr>
            </a:outerShdw>
          </a:effectLst>
        </p:spPr>
        <p:txBody>
          <a:bodyPr anchor="ct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ctr" eaLnBrk="1" hangingPunct="1">
              <a:buClrTx/>
              <a:buSzTx/>
            </a:pPr>
            <a:r>
              <a:rPr lang="zh-CN" altLang="en-US" sz="2700" b="1">
                <a:solidFill>
                  <a:srgbClr val="F2F2F2"/>
                </a:solidFill>
                <a:latin typeface="方正黑体简体" panose="02010601030101010101" pitchFamily="2" charset="-122"/>
                <a:ea typeface="方正黑体简体" panose="02010601030101010101" pitchFamily="2" charset="-122"/>
              </a:rPr>
              <a:t>单击此处添加文本</a:t>
            </a:r>
            <a:endParaRPr lang="zh-CN" altLang="en-US" sz="2700" b="1">
              <a:solidFill>
                <a:srgbClr val="F2F2F2"/>
              </a:solidFill>
              <a:latin typeface="方正黑体简体" panose="02010601030101010101" pitchFamily="2" charset="-122"/>
              <a:ea typeface="方正黑体简体" panose="02010601030101010101" pitchFamily="2" charset="-122"/>
            </a:endParaRPr>
          </a:p>
        </p:txBody>
      </p:sp>
      <p:sp>
        <p:nvSpPr>
          <p:cNvPr id="7" name="TextBox 1"/>
          <p:cNvSpPr txBox="1"/>
          <p:nvPr/>
        </p:nvSpPr>
        <p:spPr>
          <a:xfrm>
            <a:off x="1295400" y="1582738"/>
            <a:ext cx="1600200" cy="915987"/>
          </a:xfrm>
          <a:prstGeom prst="rect">
            <a:avLst/>
          </a:prstGeom>
          <a:noFill/>
          <a:ln>
            <a:noFill/>
          </a:ln>
        </p:spPr>
        <p:txBody>
          <a:bodyPr>
            <a:spAutoFit/>
          </a:bodyP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eaLnBrk="1" hangingPunct="1">
              <a:lnSpc>
                <a:spcPct val="150000"/>
              </a:lnSpc>
              <a:buClrTx/>
              <a:buSzTx/>
            </a:pPr>
            <a:r>
              <a:rPr lang="zh-CN" altLang="en-US" sz="1200" b="0">
                <a:solidFill>
                  <a:srgbClr val="4D4D4D"/>
                </a:solidFill>
                <a:latin typeface="方正黑体简体" panose="02010601030101010101" pitchFamily="2" charset="-122"/>
                <a:ea typeface="方正黑体简体" panose="02010601030101010101" pitchFamily="2" charset="-122"/>
              </a:rPr>
              <a:t>单击此处添加文本单击此处添加文本单击此处添加文本</a:t>
            </a:r>
            <a:endParaRPr lang="zh-CN" altLang="en-US" sz="1200" b="0">
              <a:solidFill>
                <a:srgbClr val="4D4D4D"/>
              </a:solidFill>
              <a:latin typeface="方正黑体简体" panose="02010601030101010101" pitchFamily="2" charset="-122"/>
              <a:ea typeface="方正黑体简体" panose="02010601030101010101" pitchFamily="2" charset="-122"/>
            </a:endParaRPr>
          </a:p>
        </p:txBody>
      </p:sp>
      <p:sp>
        <p:nvSpPr>
          <p:cNvPr id="8" name="TextBox 1"/>
          <p:cNvSpPr txBox="1"/>
          <p:nvPr/>
        </p:nvSpPr>
        <p:spPr>
          <a:xfrm>
            <a:off x="1295400" y="3106738"/>
            <a:ext cx="1600200" cy="915987"/>
          </a:xfrm>
          <a:prstGeom prst="rect">
            <a:avLst/>
          </a:prstGeom>
          <a:noFill/>
          <a:ln>
            <a:noFill/>
          </a:ln>
        </p:spPr>
        <p:txBody>
          <a:bodyPr>
            <a:spAutoFit/>
          </a:bodyP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eaLnBrk="1" hangingPunct="1">
              <a:lnSpc>
                <a:spcPct val="150000"/>
              </a:lnSpc>
              <a:buClrTx/>
              <a:buSzTx/>
            </a:pPr>
            <a:r>
              <a:rPr lang="zh-CN" altLang="en-US" sz="1200" b="0" dirty="0">
                <a:solidFill>
                  <a:srgbClr val="4D4D4D"/>
                </a:solidFill>
                <a:latin typeface="方正黑体简体" panose="02010601030101010101" pitchFamily="2" charset="-122"/>
                <a:ea typeface="方正黑体简体" panose="02010601030101010101" pitchFamily="2" charset="-122"/>
              </a:rPr>
              <a:t>单击此处添加文本单击此处添加文本单击此处添加文本</a:t>
            </a:r>
            <a:endParaRPr lang="zh-CN" altLang="en-US" sz="1200" b="0" dirty="0">
              <a:solidFill>
                <a:srgbClr val="4D4D4D"/>
              </a:solidFill>
              <a:latin typeface="方正黑体简体" panose="02010601030101010101" pitchFamily="2" charset="-122"/>
              <a:ea typeface="方正黑体简体" panose="02010601030101010101" pitchFamily="2" charset="-122"/>
            </a:endParaRPr>
          </a:p>
        </p:txBody>
      </p:sp>
      <p:sp>
        <p:nvSpPr>
          <p:cNvPr id="9" name="TextBox 1"/>
          <p:cNvSpPr txBox="1"/>
          <p:nvPr/>
        </p:nvSpPr>
        <p:spPr>
          <a:xfrm>
            <a:off x="6096000" y="1581150"/>
            <a:ext cx="1600200" cy="915988"/>
          </a:xfrm>
          <a:prstGeom prst="rect">
            <a:avLst/>
          </a:prstGeom>
          <a:noFill/>
          <a:ln>
            <a:noFill/>
          </a:ln>
        </p:spPr>
        <p:txBody>
          <a:bodyPr>
            <a:spAutoFit/>
          </a:bodyP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r" eaLnBrk="1" hangingPunct="1">
              <a:lnSpc>
                <a:spcPct val="150000"/>
              </a:lnSpc>
              <a:buClrTx/>
              <a:buSzTx/>
            </a:pPr>
            <a:r>
              <a:rPr lang="zh-CN" altLang="en-US" sz="1200" b="0">
                <a:solidFill>
                  <a:srgbClr val="4D4D4D"/>
                </a:solidFill>
                <a:latin typeface="方正黑体简体" panose="02010601030101010101" pitchFamily="2" charset="-122"/>
                <a:ea typeface="方正黑体简体" panose="02010601030101010101" pitchFamily="2" charset="-122"/>
              </a:rPr>
              <a:t>单击此处添加文本单击此处添加文本单击此处添加文本</a:t>
            </a:r>
            <a:endParaRPr lang="zh-CN" altLang="en-US" sz="1200" b="0">
              <a:solidFill>
                <a:srgbClr val="4D4D4D"/>
              </a:solidFill>
              <a:latin typeface="方正黑体简体" panose="02010601030101010101" pitchFamily="2" charset="-122"/>
              <a:ea typeface="方正黑体简体" panose="02010601030101010101" pitchFamily="2" charset="-122"/>
            </a:endParaRPr>
          </a:p>
        </p:txBody>
      </p:sp>
      <p:sp>
        <p:nvSpPr>
          <p:cNvPr id="10" name="TextBox 1"/>
          <p:cNvSpPr txBox="1"/>
          <p:nvPr/>
        </p:nvSpPr>
        <p:spPr>
          <a:xfrm>
            <a:off x="6096000" y="3105150"/>
            <a:ext cx="1600200" cy="915988"/>
          </a:xfrm>
          <a:prstGeom prst="rect">
            <a:avLst/>
          </a:prstGeom>
          <a:noFill/>
          <a:ln>
            <a:noFill/>
          </a:ln>
        </p:spPr>
        <p:txBody>
          <a:bodyPr>
            <a:spAutoFit/>
          </a:bodyP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r" eaLnBrk="1" hangingPunct="1">
              <a:lnSpc>
                <a:spcPct val="150000"/>
              </a:lnSpc>
              <a:buClrTx/>
              <a:buSzTx/>
            </a:pPr>
            <a:r>
              <a:rPr lang="zh-CN" altLang="en-US" sz="1200" b="0">
                <a:solidFill>
                  <a:srgbClr val="4D4D4D"/>
                </a:solidFill>
                <a:latin typeface="方正黑体简体" panose="02010601030101010101" pitchFamily="2" charset="-122"/>
                <a:ea typeface="方正黑体简体" panose="02010601030101010101" pitchFamily="2" charset="-122"/>
              </a:rPr>
              <a:t>单击此处添加文本单击此处添加文本单击此处添加文本</a:t>
            </a:r>
            <a:endParaRPr lang="zh-CN" altLang="en-US" sz="1200" b="0">
              <a:solidFill>
                <a:srgbClr val="4D4D4D"/>
              </a:solidFill>
              <a:latin typeface="方正黑体简体" panose="02010601030101010101" pitchFamily="2" charset="-122"/>
              <a:ea typeface="方正黑体简体" panose="02010601030101010101" pitchFamily="2" charset="-122"/>
            </a:endParaRPr>
          </a:p>
        </p:txBody>
      </p:sp>
      <p:sp>
        <p:nvSpPr>
          <p:cNvPr id="1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Tree>
  </p:cSld>
  <p:clrMapOvr>
    <a:masterClrMapping/>
  </p:clrMapOvr>
  <mc:AlternateContent xmlns:mc="http://schemas.openxmlformats.org/markup-compatibility/2006">
    <mc:Choice xmlns:p14="http://schemas.microsoft.com/office/powerpoint/2010/main" Requires="p14">
      <p:transition spd="slow" p14:dur="1400" advClick="0" advTm="10000">
        <p14:doors dir="vert"/>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4)">
                                      <p:cBhvr>
                                        <p:cTn id="7" dur="1000"/>
                                        <p:tgtEl>
                                          <p:spTgt spid="11"/>
                                        </p:tgtEl>
                                      </p:cBhvr>
                                    </p:animEffect>
                                  </p:childTnLst>
                                </p:cTn>
                              </p:par>
                            </p:childTnLst>
                          </p:cTn>
                        </p:par>
                        <p:par>
                          <p:cTn id="8" fill="hold">
                            <p:stCondLst>
                              <p:cond delay="10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6"/>
                                        </p:tgtEl>
                                        <p:attrNameLst>
                                          <p:attrName>style.visibility</p:attrName>
                                        </p:attrNameLst>
                                      </p:cBhvr>
                                      <p:to>
                                        <p:strVal val="visible"/>
                                      </p:to>
                                    </p:set>
                                    <p:anim by="(-#ppt_w*2)" calcmode="lin" valueType="num">
                                      <p:cBhvr rctx="PPT">
                                        <p:cTn id="11" dur="500" autoRev="1" fill="hold">
                                          <p:stCondLst>
                                            <p:cond delay="0"/>
                                          </p:stCondLst>
                                        </p:cTn>
                                        <p:tgtEl>
                                          <p:spTgt spid="6"/>
                                        </p:tgtEl>
                                        <p:attrNameLst>
                                          <p:attrName>ppt_w</p:attrName>
                                        </p:attrNameLst>
                                      </p:cBhvr>
                                    </p:anim>
                                    <p:anim by="(#ppt_w*0.50)" calcmode="lin" valueType="num">
                                      <p:cBhvr>
                                        <p:cTn id="12" dur="500" decel="50000" autoRev="1" fill="hold">
                                          <p:stCondLst>
                                            <p:cond delay="0"/>
                                          </p:stCondLst>
                                        </p:cTn>
                                        <p:tgtEl>
                                          <p:spTgt spid="6"/>
                                        </p:tgtEl>
                                        <p:attrNameLst>
                                          <p:attrName>ppt_x</p:attrName>
                                        </p:attrNameLst>
                                      </p:cBhvr>
                                    </p:anim>
                                    <p:anim from="(-#ppt_h/2)" to="(#ppt_y)" calcmode="lin" valueType="num">
                                      <p:cBhvr>
                                        <p:cTn id="13" dur="1000" fill="hold">
                                          <p:stCondLst>
                                            <p:cond delay="0"/>
                                          </p:stCondLst>
                                        </p:cTn>
                                        <p:tgtEl>
                                          <p:spTgt spid="6"/>
                                        </p:tgtEl>
                                        <p:attrNameLst>
                                          <p:attrName>ppt_y</p:attrName>
                                        </p:attrNameLst>
                                      </p:cBhvr>
                                    </p:anim>
                                    <p:animRot by="21600000">
                                      <p:cBhvr>
                                        <p:cTn id="14" dur="1000" fill="hold">
                                          <p:stCondLst>
                                            <p:cond delay="0"/>
                                          </p:stCondLst>
                                        </p:cTn>
                                        <p:tgtEl>
                                          <p:spTgt spid="6"/>
                                        </p:tgtEl>
                                        <p:attrNameLst>
                                          <p:attrName>r</p:attrName>
                                        </p:attrNameLst>
                                      </p:cBhvr>
                                    </p:animRot>
                                  </p:childTnLst>
                                </p:cTn>
                              </p:par>
                            </p:childTnLst>
                          </p:cTn>
                        </p:par>
                        <p:par>
                          <p:cTn id="15" fill="hold">
                            <p:stCondLst>
                              <p:cond delay="2700"/>
                            </p:stCondLst>
                            <p:childTnLst>
                              <p:par>
                                <p:cTn id="16" presetID="2" presetClass="entr" presetSubtype="8"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0-#ppt_w/2"/>
                                          </p:val>
                                        </p:tav>
                                        <p:tav tm="100000">
                                          <p:val>
                                            <p:strVal val="#ppt_x"/>
                                          </p:val>
                                        </p:tav>
                                      </p:tavLst>
                                    </p:anim>
                                    <p:anim calcmode="lin" valueType="num">
                                      <p:cBhvr additive="base">
                                        <p:cTn id="19" dur="500" fill="hold"/>
                                        <p:tgtEl>
                                          <p:spTgt spid="2"/>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0-#ppt_w/2"/>
                                          </p:val>
                                        </p:tav>
                                        <p:tav tm="100000">
                                          <p:val>
                                            <p:strVal val="#ppt_x"/>
                                          </p:val>
                                        </p:tav>
                                      </p:tavLst>
                                    </p:anim>
                                    <p:anim calcmode="lin" valueType="num">
                                      <p:cBhvr additive="base">
                                        <p:cTn id="23" dur="500" fill="hold"/>
                                        <p:tgtEl>
                                          <p:spTgt spid="4"/>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additive="base">
                                        <p:cTn id="26" dur="500" fill="hold"/>
                                        <p:tgtEl>
                                          <p:spTgt spid="3"/>
                                        </p:tgtEl>
                                        <p:attrNameLst>
                                          <p:attrName>ppt_x</p:attrName>
                                        </p:attrNameLst>
                                      </p:cBhvr>
                                      <p:tavLst>
                                        <p:tav tm="0">
                                          <p:val>
                                            <p:strVal val="1+#ppt_w/2"/>
                                          </p:val>
                                        </p:tav>
                                        <p:tav tm="100000">
                                          <p:val>
                                            <p:strVal val="#ppt_x"/>
                                          </p:val>
                                        </p:tav>
                                      </p:tavLst>
                                    </p:anim>
                                    <p:anim calcmode="lin" valueType="num">
                                      <p:cBhvr additive="base">
                                        <p:cTn id="27" dur="500" fill="hold"/>
                                        <p:tgtEl>
                                          <p:spTgt spid="3"/>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0"/>
                                  </p:stCondLst>
                                  <p:childTnLst>
                                    <p:set>
                                      <p:cBhvr>
                                        <p:cTn id="29" dur="1" fill="hold">
                                          <p:stCondLst>
                                            <p:cond delay="0"/>
                                          </p:stCondLst>
                                        </p:cTn>
                                        <p:tgtEl>
                                          <p:spTgt spid="5"/>
                                        </p:tgtEl>
                                        <p:attrNameLst>
                                          <p:attrName>style.visibility</p:attrName>
                                        </p:attrNameLst>
                                      </p:cBhvr>
                                      <p:to>
                                        <p:strVal val="visible"/>
                                      </p:to>
                                    </p:set>
                                    <p:anim calcmode="lin" valueType="num">
                                      <p:cBhvr additive="base">
                                        <p:cTn id="30" dur="500" fill="hold"/>
                                        <p:tgtEl>
                                          <p:spTgt spid="5"/>
                                        </p:tgtEl>
                                        <p:attrNameLst>
                                          <p:attrName>ppt_x</p:attrName>
                                        </p:attrNameLst>
                                      </p:cBhvr>
                                      <p:tavLst>
                                        <p:tav tm="0">
                                          <p:val>
                                            <p:strVal val="1+#ppt_w/2"/>
                                          </p:val>
                                        </p:tav>
                                        <p:tav tm="100000">
                                          <p:val>
                                            <p:strVal val="#ppt_x"/>
                                          </p:val>
                                        </p:tav>
                                      </p:tavLst>
                                    </p:anim>
                                    <p:anim calcmode="lin" valueType="num">
                                      <p:cBhvr additive="base">
                                        <p:cTn id="31" dur="500" fill="hold"/>
                                        <p:tgtEl>
                                          <p:spTgt spid="5"/>
                                        </p:tgtEl>
                                        <p:attrNameLst>
                                          <p:attrName>ppt_y</p:attrName>
                                        </p:attrNameLst>
                                      </p:cBhvr>
                                      <p:tavLst>
                                        <p:tav tm="0">
                                          <p:val>
                                            <p:strVal val="#ppt_y"/>
                                          </p:val>
                                        </p:tav>
                                        <p:tav tm="100000">
                                          <p:val>
                                            <p:strVal val="#ppt_y"/>
                                          </p:val>
                                        </p:tav>
                                      </p:tavLst>
                                    </p:anim>
                                  </p:childTnLst>
                                </p:cTn>
                              </p:par>
                            </p:childTnLst>
                          </p:cTn>
                        </p:par>
                        <p:par>
                          <p:cTn id="32" fill="hold">
                            <p:stCondLst>
                              <p:cond delay="320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7"/>
                                        </p:tgtEl>
                                        <p:attrNameLst>
                                          <p:attrName>style.visibility</p:attrName>
                                        </p:attrNameLst>
                                      </p:cBhvr>
                                      <p:to>
                                        <p:strVal val="visible"/>
                                      </p:to>
                                    </p:set>
                                    <p:anim calcmode="lin" valueType="num">
                                      <p:cBhvr>
                                        <p:cTn id="35"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7"/>
                                        </p:tgtEl>
                                        <p:attrNameLst>
                                          <p:attrName>ppt_y</p:attrName>
                                        </p:attrNameLst>
                                      </p:cBhvr>
                                      <p:tavLst>
                                        <p:tav tm="0">
                                          <p:val>
                                            <p:strVal val="#ppt_y"/>
                                          </p:val>
                                        </p:tav>
                                        <p:tav tm="100000">
                                          <p:val>
                                            <p:strVal val="#ppt_y"/>
                                          </p:val>
                                        </p:tav>
                                      </p:tavLst>
                                    </p:anim>
                                    <p:anim calcmode="lin" valueType="num">
                                      <p:cBhvr>
                                        <p:cTn id="37"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7"/>
                                        </p:tgtEl>
                                      </p:cBhvr>
                                    </p:animEffect>
                                  </p:childTnLst>
                                </p:cTn>
                              </p:par>
                              <p:par>
                                <p:cTn id="40" presetID="41" presetClass="entr" presetSubtype="0" fill="hold" grpId="0" nodeType="withEffect">
                                  <p:stCondLst>
                                    <p:cond delay="400"/>
                                  </p:stCondLst>
                                  <p:iterate type="lt">
                                    <p:tmPct val="10000"/>
                                  </p:iterate>
                                  <p:childTnLst>
                                    <p:set>
                                      <p:cBhvr>
                                        <p:cTn id="41" dur="1" fill="hold">
                                          <p:stCondLst>
                                            <p:cond delay="0"/>
                                          </p:stCondLst>
                                        </p:cTn>
                                        <p:tgtEl>
                                          <p:spTgt spid="8"/>
                                        </p:tgtEl>
                                        <p:attrNameLst>
                                          <p:attrName>style.visibility</p:attrName>
                                        </p:attrNameLst>
                                      </p:cBhvr>
                                      <p:to>
                                        <p:strVal val="visible"/>
                                      </p:to>
                                    </p:set>
                                    <p:anim calcmode="lin" valueType="num">
                                      <p:cBhvr>
                                        <p:cTn id="42"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43" dur="500" fill="hold"/>
                                        <p:tgtEl>
                                          <p:spTgt spid="8"/>
                                        </p:tgtEl>
                                        <p:attrNameLst>
                                          <p:attrName>ppt_y</p:attrName>
                                        </p:attrNameLst>
                                      </p:cBhvr>
                                      <p:tavLst>
                                        <p:tav tm="0">
                                          <p:val>
                                            <p:strVal val="#ppt_y"/>
                                          </p:val>
                                        </p:tav>
                                        <p:tav tm="100000">
                                          <p:val>
                                            <p:strVal val="#ppt_y"/>
                                          </p:val>
                                        </p:tav>
                                      </p:tavLst>
                                    </p:anim>
                                    <p:anim calcmode="lin" valueType="num">
                                      <p:cBhvr>
                                        <p:cTn id="44"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45"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46" dur="500" tmFilter="0,0; .5, 1; 1, 1"/>
                                        <p:tgtEl>
                                          <p:spTgt spid="8"/>
                                        </p:tgtEl>
                                      </p:cBhvr>
                                    </p:animEffect>
                                  </p:childTnLst>
                                </p:cTn>
                              </p:par>
                              <p:par>
                                <p:cTn id="47" presetID="41" presetClass="entr" presetSubtype="0" fill="hold" grpId="0" nodeType="withEffect">
                                  <p:stCondLst>
                                    <p:cond delay="1000"/>
                                  </p:stCondLst>
                                  <p:iterate type="lt">
                                    <p:tmPct val="10000"/>
                                  </p:iterate>
                                  <p:childTnLst>
                                    <p:set>
                                      <p:cBhvr>
                                        <p:cTn id="48" dur="1" fill="hold">
                                          <p:stCondLst>
                                            <p:cond delay="0"/>
                                          </p:stCondLst>
                                        </p:cTn>
                                        <p:tgtEl>
                                          <p:spTgt spid="9"/>
                                        </p:tgtEl>
                                        <p:attrNameLst>
                                          <p:attrName>style.visibility</p:attrName>
                                        </p:attrNameLst>
                                      </p:cBhvr>
                                      <p:to>
                                        <p:strVal val="visible"/>
                                      </p:to>
                                    </p:set>
                                    <p:anim calcmode="lin" valueType="num">
                                      <p:cBhvr>
                                        <p:cTn id="49"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50" dur="500" fill="hold"/>
                                        <p:tgtEl>
                                          <p:spTgt spid="9"/>
                                        </p:tgtEl>
                                        <p:attrNameLst>
                                          <p:attrName>ppt_y</p:attrName>
                                        </p:attrNameLst>
                                      </p:cBhvr>
                                      <p:tavLst>
                                        <p:tav tm="0">
                                          <p:val>
                                            <p:strVal val="#ppt_y"/>
                                          </p:val>
                                        </p:tav>
                                        <p:tav tm="100000">
                                          <p:val>
                                            <p:strVal val="#ppt_y"/>
                                          </p:val>
                                        </p:tav>
                                      </p:tavLst>
                                    </p:anim>
                                    <p:anim calcmode="lin" valueType="num">
                                      <p:cBhvr>
                                        <p:cTn id="51"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52"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53" dur="500" tmFilter="0,0; .5, 1; 1, 1"/>
                                        <p:tgtEl>
                                          <p:spTgt spid="9"/>
                                        </p:tgtEl>
                                      </p:cBhvr>
                                    </p:animEffect>
                                  </p:childTnLst>
                                </p:cTn>
                              </p:par>
                              <p:par>
                                <p:cTn id="54" presetID="41" presetClass="entr" presetSubtype="0" fill="hold" grpId="0" nodeType="withEffect">
                                  <p:stCondLst>
                                    <p:cond delay="1500"/>
                                  </p:stCondLst>
                                  <p:iterate type="lt">
                                    <p:tmPct val="10000"/>
                                  </p:iterate>
                                  <p:childTnLst>
                                    <p:set>
                                      <p:cBhvr>
                                        <p:cTn id="55" dur="1" fill="hold">
                                          <p:stCondLst>
                                            <p:cond delay="0"/>
                                          </p:stCondLst>
                                        </p:cTn>
                                        <p:tgtEl>
                                          <p:spTgt spid="10"/>
                                        </p:tgtEl>
                                        <p:attrNameLst>
                                          <p:attrName>style.visibility</p:attrName>
                                        </p:attrNameLst>
                                      </p:cBhvr>
                                      <p:to>
                                        <p:strVal val="visible"/>
                                      </p:to>
                                    </p:set>
                                    <p:anim calcmode="lin" valueType="num">
                                      <p:cBhvr>
                                        <p:cTn id="56"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10"/>
                                        </p:tgtEl>
                                        <p:attrNameLst>
                                          <p:attrName>ppt_y</p:attrName>
                                        </p:attrNameLst>
                                      </p:cBhvr>
                                      <p:tavLst>
                                        <p:tav tm="0">
                                          <p:val>
                                            <p:strVal val="#ppt_y"/>
                                          </p:val>
                                        </p:tav>
                                        <p:tav tm="100000">
                                          <p:val>
                                            <p:strVal val="#ppt_y"/>
                                          </p:val>
                                        </p:tav>
                                      </p:tavLst>
                                    </p:anim>
                                    <p:anim calcmode="lin" valueType="num">
                                      <p:cBhvr>
                                        <p:cTn id="58"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p:bldP spid="8" grpId="0"/>
      <p:bldP spid="9" grpId="0"/>
      <p:bldP spid="10"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45" name="TextBox 44"/>
          <p:cNvSpPr txBox="1"/>
          <p:nvPr/>
        </p:nvSpPr>
        <p:spPr>
          <a:xfrm>
            <a:off x="6813984" y="3466609"/>
            <a:ext cx="1662111" cy="705018"/>
          </a:xfrm>
          <a:prstGeom prst="rect">
            <a:avLst/>
          </a:prstGeom>
          <a:noFill/>
        </p:spPr>
        <p:txBody>
          <a:bodyPr wrap="square" lIns="80979" tIns="40490" rIns="80979" bIns="40490" rtlCol="0">
            <a:spAutoFit/>
          </a:bodyPr>
          <a:lstStyle/>
          <a:p>
            <a:pPr algn="r">
              <a:lnSpc>
                <a:spcPct val="150000"/>
              </a:lnSpc>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a:t>
            </a:r>
            <a:endParaRPr lang="en-US" sz="9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6" name="Freeform 11"/>
          <p:cNvSpPr/>
          <p:nvPr/>
        </p:nvSpPr>
        <p:spPr bwMode="auto">
          <a:xfrm>
            <a:off x="4562653" y="1378591"/>
            <a:ext cx="1373897" cy="1372730"/>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2"/>
          </a:soli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47" name="Freeform 12"/>
          <p:cNvSpPr/>
          <p:nvPr/>
        </p:nvSpPr>
        <p:spPr bwMode="auto">
          <a:xfrm>
            <a:off x="4661684" y="1474717"/>
            <a:ext cx="1168256" cy="1168877"/>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48" name="Oval 13"/>
          <p:cNvSpPr>
            <a:spLocks noChangeArrowheads="1"/>
          </p:cNvSpPr>
          <p:nvPr/>
        </p:nvSpPr>
        <p:spPr bwMode="auto">
          <a:xfrm>
            <a:off x="4809735" y="1622641"/>
            <a:ext cx="872154" cy="871952"/>
          </a:xfrm>
          <a:prstGeom prst="ellipse">
            <a:avLst/>
          </a:prstGeom>
          <a:gradFill>
            <a:gsLst>
              <a:gs pos="0">
                <a:schemeClr val="bg1">
                  <a:lumMod val="85000"/>
                </a:schemeClr>
              </a:gs>
              <a:gs pos="100000">
                <a:schemeClr val="bg1"/>
              </a:gs>
            </a:gsLst>
            <a:lin ang="9000000" scaled="0"/>
          </a:gra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49" name="Freeform 108"/>
          <p:cNvSpPr/>
          <p:nvPr/>
        </p:nvSpPr>
        <p:spPr bwMode="auto">
          <a:xfrm rot="16200000">
            <a:off x="2711301" y="958916"/>
            <a:ext cx="1791645" cy="1793168"/>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1"/>
          </a:soli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50" name="Freeform 109"/>
          <p:cNvSpPr/>
          <p:nvPr/>
        </p:nvSpPr>
        <p:spPr bwMode="auto">
          <a:xfrm rot="16200000">
            <a:off x="2837809" y="1097003"/>
            <a:ext cx="1523476" cy="1526879"/>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51" name="Oval 110"/>
          <p:cNvSpPr>
            <a:spLocks noChangeArrowheads="1"/>
          </p:cNvSpPr>
          <p:nvPr/>
        </p:nvSpPr>
        <p:spPr bwMode="auto">
          <a:xfrm rot="16200000">
            <a:off x="3030173" y="1290936"/>
            <a:ext cx="1137342" cy="1139011"/>
          </a:xfrm>
          <a:prstGeom prst="ellipse">
            <a:avLst/>
          </a:prstGeom>
          <a:gradFill>
            <a:gsLst>
              <a:gs pos="0">
                <a:schemeClr val="bg1">
                  <a:lumMod val="85000"/>
                </a:schemeClr>
              </a:gs>
              <a:gs pos="100000">
                <a:schemeClr val="bg1"/>
              </a:gs>
            </a:gsLst>
            <a:lin ang="9000000" scaled="0"/>
          </a:gra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52" name="Freeform 120"/>
          <p:cNvSpPr/>
          <p:nvPr/>
        </p:nvSpPr>
        <p:spPr bwMode="auto">
          <a:xfrm flipV="1">
            <a:off x="4562654" y="2811769"/>
            <a:ext cx="2065992" cy="2064237"/>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3"/>
          </a:soli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53" name="Freeform 121"/>
          <p:cNvSpPr/>
          <p:nvPr/>
        </p:nvSpPr>
        <p:spPr bwMode="auto">
          <a:xfrm flipV="1">
            <a:off x="4711571" y="2973763"/>
            <a:ext cx="1756759" cy="1757694"/>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54" name="Oval 122"/>
          <p:cNvSpPr>
            <a:spLocks noChangeArrowheads="1"/>
          </p:cNvSpPr>
          <p:nvPr/>
        </p:nvSpPr>
        <p:spPr bwMode="auto">
          <a:xfrm flipV="1">
            <a:off x="4934202" y="3197822"/>
            <a:ext cx="1311498" cy="1311193"/>
          </a:xfrm>
          <a:prstGeom prst="ellipse">
            <a:avLst/>
          </a:prstGeom>
          <a:gradFill>
            <a:gsLst>
              <a:gs pos="0">
                <a:schemeClr val="bg1">
                  <a:lumMod val="85000"/>
                </a:schemeClr>
              </a:gs>
              <a:gs pos="100000">
                <a:schemeClr val="bg1"/>
              </a:gs>
            </a:gsLst>
            <a:lin ang="9000000" scaled="0"/>
          </a:gra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55" name="Freeform 124"/>
          <p:cNvSpPr/>
          <p:nvPr/>
        </p:nvSpPr>
        <p:spPr bwMode="auto">
          <a:xfrm rot="5400000" flipV="1">
            <a:off x="2969328" y="2811118"/>
            <a:ext cx="1533728" cy="1535032"/>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rgbClr val="C00000"/>
          </a:soli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56" name="Freeform 125"/>
          <p:cNvSpPr/>
          <p:nvPr/>
        </p:nvSpPr>
        <p:spPr bwMode="auto">
          <a:xfrm rot="5400000" flipV="1">
            <a:off x="3077624" y="2920864"/>
            <a:ext cx="1304163" cy="1307077"/>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57" name="Oval 126"/>
          <p:cNvSpPr>
            <a:spLocks noChangeArrowheads="1"/>
          </p:cNvSpPr>
          <p:nvPr/>
        </p:nvSpPr>
        <p:spPr bwMode="auto">
          <a:xfrm rot="5400000" flipV="1">
            <a:off x="3242296" y="3086882"/>
            <a:ext cx="973615" cy="975044"/>
          </a:xfrm>
          <a:prstGeom prst="ellipse">
            <a:avLst/>
          </a:prstGeom>
          <a:gradFill>
            <a:gsLst>
              <a:gs pos="0">
                <a:schemeClr val="bg1">
                  <a:lumMod val="85000"/>
                </a:schemeClr>
              </a:gs>
              <a:gs pos="100000">
                <a:schemeClr val="bg1"/>
              </a:gs>
            </a:gsLst>
            <a:lin ang="9000000" scaled="0"/>
          </a:gra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cxnSp>
        <p:nvCxnSpPr>
          <p:cNvPr id="58" name="Straight Connector 19"/>
          <p:cNvCxnSpPr/>
          <p:nvPr/>
        </p:nvCxnSpPr>
        <p:spPr>
          <a:xfrm flipH="1" flipV="1">
            <a:off x="2404195" y="1433042"/>
            <a:ext cx="441167" cy="279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21"/>
          <p:cNvCxnSpPr/>
          <p:nvPr/>
        </p:nvCxnSpPr>
        <p:spPr>
          <a:xfrm flipH="1">
            <a:off x="797797" y="1433042"/>
            <a:ext cx="160639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60" name="Straight Connector 127"/>
          <p:cNvCxnSpPr/>
          <p:nvPr/>
        </p:nvCxnSpPr>
        <p:spPr>
          <a:xfrm flipH="1">
            <a:off x="2527508" y="3466608"/>
            <a:ext cx="441167" cy="27988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1" name="Straight Connector 128"/>
          <p:cNvCxnSpPr/>
          <p:nvPr/>
        </p:nvCxnSpPr>
        <p:spPr>
          <a:xfrm flipH="1">
            <a:off x="1096424" y="3746495"/>
            <a:ext cx="1431085" cy="0"/>
          </a:xfrm>
          <a:prstGeom prst="line">
            <a:avLst/>
          </a:prstGeom>
          <a:ln>
            <a:solidFill>
              <a:srgbClr val="C00000"/>
            </a:solidFill>
            <a:tailEnd type="oval"/>
          </a:ln>
        </p:spPr>
        <p:style>
          <a:lnRef idx="1">
            <a:schemeClr val="accent1"/>
          </a:lnRef>
          <a:fillRef idx="0">
            <a:schemeClr val="accent1"/>
          </a:fillRef>
          <a:effectRef idx="0">
            <a:schemeClr val="accent1"/>
          </a:effectRef>
          <a:fontRef idx="minor">
            <a:schemeClr val="tx1"/>
          </a:fontRef>
        </p:style>
      </p:cxnSp>
      <p:cxnSp>
        <p:nvCxnSpPr>
          <p:cNvPr id="62" name="Straight Connector 134"/>
          <p:cNvCxnSpPr/>
          <p:nvPr/>
        </p:nvCxnSpPr>
        <p:spPr>
          <a:xfrm flipV="1">
            <a:off x="5829939" y="1418274"/>
            <a:ext cx="441167" cy="279887"/>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3" name="Straight Connector 135"/>
          <p:cNvCxnSpPr/>
          <p:nvPr/>
        </p:nvCxnSpPr>
        <p:spPr>
          <a:xfrm>
            <a:off x="6271107" y="1418274"/>
            <a:ext cx="1385582"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755576" y="1038257"/>
            <a:ext cx="1086869" cy="358770"/>
          </a:xfrm>
          <a:prstGeom prst="rect">
            <a:avLst/>
          </a:prstGeom>
          <a:noFill/>
        </p:spPr>
        <p:txBody>
          <a:bodyPr wrap="none" lIns="80979" tIns="40490" rIns="80979" bIns="40490" rtlCol="0">
            <a:spAutoFit/>
          </a:bodyPr>
          <a:lstStyle/>
          <a:p>
            <a:r>
              <a:rPr lang="zh-CN" altLang="en-US" sz="1800" b="1">
                <a:solidFill>
                  <a:schemeClr val="accent1"/>
                </a:solidFill>
                <a:latin typeface="微软雅黑" panose="020B0503020204020204" pitchFamily="34" charset="-122"/>
                <a:ea typeface="微软雅黑" panose="020B0503020204020204" pitchFamily="34" charset="-122"/>
              </a:rPr>
              <a:t>添加标题</a:t>
            </a:r>
            <a:endParaRPr lang="id-ID" sz="1800" b="1" dirty="0">
              <a:solidFill>
                <a:schemeClr val="accent1"/>
              </a:solidFill>
              <a:latin typeface="微软雅黑" panose="020B0503020204020204" pitchFamily="34" charset="-122"/>
              <a:ea typeface="微软雅黑" panose="020B0503020204020204" pitchFamily="34" charset="-122"/>
            </a:endParaRPr>
          </a:p>
        </p:txBody>
      </p:sp>
      <p:sp>
        <p:nvSpPr>
          <p:cNvPr id="65" name="TextBox 64"/>
          <p:cNvSpPr txBox="1"/>
          <p:nvPr/>
        </p:nvSpPr>
        <p:spPr>
          <a:xfrm>
            <a:off x="755576" y="1478926"/>
            <a:ext cx="1662111" cy="705018"/>
          </a:xfrm>
          <a:prstGeom prst="rect">
            <a:avLst/>
          </a:prstGeom>
          <a:noFill/>
        </p:spPr>
        <p:txBody>
          <a:bodyPr wrap="square" lIns="80979" tIns="40490" rIns="80979" bIns="40490" rtlCol="0">
            <a:spAutoFit/>
          </a:bodyPr>
          <a:lstStyle/>
          <a:p>
            <a:pPr>
              <a:lnSpc>
                <a:spcPct val="150000"/>
              </a:lnSpc>
            </a:pPr>
            <a:r>
              <a:rPr lang="zh-CN" altLang="en-US" sz="900" dirty="0">
                <a:solidFill>
                  <a:schemeClr val="bg1">
                    <a:lumMod val="6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a:t>
            </a:r>
            <a:endParaRPr lang="en-US" sz="900" b="1"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66" name="TextBox 65"/>
          <p:cNvSpPr txBox="1"/>
          <p:nvPr/>
        </p:nvSpPr>
        <p:spPr>
          <a:xfrm>
            <a:off x="1037479" y="3361293"/>
            <a:ext cx="1086869" cy="358770"/>
          </a:xfrm>
          <a:prstGeom prst="rect">
            <a:avLst/>
          </a:prstGeom>
          <a:noFill/>
        </p:spPr>
        <p:txBody>
          <a:bodyPr wrap="none" lIns="80979" tIns="40490" rIns="80979" bIns="40490" rtlCol="0">
            <a:spAutoFit/>
          </a:bodyPr>
          <a:lstStyle/>
          <a:p>
            <a:r>
              <a:rPr lang="zh-CN" altLang="en-US" sz="1800" b="1" dirty="0">
                <a:solidFill>
                  <a:srgbClr val="C00000"/>
                </a:solidFill>
                <a:latin typeface="微软雅黑" panose="020B0503020204020204" pitchFamily="34" charset="-122"/>
                <a:ea typeface="微软雅黑" panose="020B0503020204020204" pitchFamily="34" charset="-122"/>
              </a:rPr>
              <a:t>添加标题</a:t>
            </a:r>
            <a:endParaRPr lang="id-ID" sz="1800" b="1" dirty="0">
              <a:solidFill>
                <a:srgbClr val="C00000"/>
              </a:solidFill>
              <a:latin typeface="微软雅黑" panose="020B0503020204020204" pitchFamily="34" charset="-122"/>
              <a:ea typeface="微软雅黑" panose="020B0503020204020204" pitchFamily="34" charset="-122"/>
            </a:endParaRPr>
          </a:p>
        </p:txBody>
      </p:sp>
      <p:sp>
        <p:nvSpPr>
          <p:cNvPr id="67" name="TextBox 66"/>
          <p:cNvSpPr txBox="1"/>
          <p:nvPr/>
        </p:nvSpPr>
        <p:spPr>
          <a:xfrm>
            <a:off x="6615267" y="1033381"/>
            <a:ext cx="1086869" cy="358770"/>
          </a:xfrm>
          <a:prstGeom prst="rect">
            <a:avLst/>
          </a:prstGeom>
          <a:noFill/>
        </p:spPr>
        <p:txBody>
          <a:bodyPr wrap="none" lIns="80979" tIns="40490" rIns="80979" bIns="40490" rtlCol="0">
            <a:spAutoFit/>
          </a:bodyPr>
          <a:lstStyle/>
          <a:p>
            <a:pPr algn="r"/>
            <a:r>
              <a:rPr lang="zh-CN" altLang="en-US" sz="1800" b="1" dirty="0">
                <a:solidFill>
                  <a:schemeClr val="accent2"/>
                </a:solidFill>
                <a:latin typeface="微软雅黑" panose="020B0503020204020204" pitchFamily="34" charset="-122"/>
                <a:ea typeface="微软雅黑" panose="020B0503020204020204" pitchFamily="34" charset="-122"/>
              </a:rPr>
              <a:t>添加标题</a:t>
            </a:r>
            <a:endParaRPr lang="id-ID" sz="1800" b="1" dirty="0">
              <a:solidFill>
                <a:schemeClr val="accent2"/>
              </a:solidFill>
              <a:latin typeface="微软雅黑" panose="020B0503020204020204" pitchFamily="34" charset="-122"/>
              <a:ea typeface="微软雅黑" panose="020B0503020204020204" pitchFamily="34" charset="-122"/>
            </a:endParaRPr>
          </a:p>
        </p:txBody>
      </p:sp>
      <p:sp>
        <p:nvSpPr>
          <p:cNvPr id="68" name="TextBox 67"/>
          <p:cNvSpPr txBox="1"/>
          <p:nvPr/>
        </p:nvSpPr>
        <p:spPr>
          <a:xfrm>
            <a:off x="7383304" y="3062301"/>
            <a:ext cx="1086869" cy="358770"/>
          </a:xfrm>
          <a:prstGeom prst="rect">
            <a:avLst/>
          </a:prstGeom>
          <a:noFill/>
        </p:spPr>
        <p:txBody>
          <a:bodyPr wrap="none" lIns="80979" tIns="40490" rIns="80979" bIns="40490" rtlCol="0">
            <a:spAutoFit/>
          </a:bodyPr>
          <a:lstStyle/>
          <a:p>
            <a:pPr algn="r"/>
            <a:r>
              <a:rPr lang="zh-CN" altLang="en-US" sz="1800" b="1" dirty="0">
                <a:solidFill>
                  <a:schemeClr val="accent3"/>
                </a:solidFill>
                <a:latin typeface="微软雅黑" panose="020B0503020204020204" pitchFamily="34" charset="-122"/>
                <a:ea typeface="微软雅黑" panose="020B0503020204020204" pitchFamily="34" charset="-122"/>
              </a:rPr>
              <a:t>添加标题</a:t>
            </a:r>
            <a:endParaRPr lang="id-ID" sz="1800" b="1" dirty="0">
              <a:solidFill>
                <a:schemeClr val="accent3"/>
              </a:solidFill>
              <a:latin typeface="微软雅黑" panose="020B0503020204020204" pitchFamily="34" charset="-122"/>
              <a:ea typeface="微软雅黑" panose="020B0503020204020204" pitchFamily="34" charset="-122"/>
            </a:endParaRPr>
          </a:p>
        </p:txBody>
      </p:sp>
      <p:sp>
        <p:nvSpPr>
          <p:cNvPr id="69" name="TextBox 68"/>
          <p:cNvSpPr txBox="1"/>
          <p:nvPr/>
        </p:nvSpPr>
        <p:spPr>
          <a:xfrm>
            <a:off x="1059015" y="3774721"/>
            <a:ext cx="1662111" cy="705018"/>
          </a:xfrm>
          <a:prstGeom prst="rect">
            <a:avLst/>
          </a:prstGeom>
          <a:noFill/>
        </p:spPr>
        <p:txBody>
          <a:bodyPr wrap="square" lIns="80979" tIns="40490" rIns="80979" bIns="40490" rtlCol="0">
            <a:spAutoFit/>
          </a:bodyPr>
          <a:lstStyle/>
          <a:p>
            <a:pPr>
              <a:lnSpc>
                <a:spcPct val="150000"/>
              </a:lnSpc>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a:t>
            </a:r>
            <a:endParaRPr lang="en-US" sz="9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0" name="TextBox 69"/>
          <p:cNvSpPr txBox="1"/>
          <p:nvPr/>
        </p:nvSpPr>
        <p:spPr>
          <a:xfrm>
            <a:off x="6045909" y="1445200"/>
            <a:ext cx="1662111" cy="705018"/>
          </a:xfrm>
          <a:prstGeom prst="rect">
            <a:avLst/>
          </a:prstGeom>
          <a:noFill/>
        </p:spPr>
        <p:txBody>
          <a:bodyPr wrap="square" lIns="80979" tIns="40490" rIns="80979" bIns="40490" rtlCol="0">
            <a:spAutoFit/>
          </a:bodyPr>
          <a:lstStyle/>
          <a:p>
            <a:pPr algn="r">
              <a:lnSpc>
                <a:spcPct val="150000"/>
              </a:lnSpc>
            </a:pPr>
            <a:r>
              <a:rPr lang="zh-CN" altLang="en-US" sz="9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a:t>
            </a:r>
            <a:endParaRPr lang="en-US" sz="9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71" name="Straight Connector 47"/>
          <p:cNvCxnSpPr/>
          <p:nvPr/>
        </p:nvCxnSpPr>
        <p:spPr>
          <a:xfrm>
            <a:off x="6359062" y="3245668"/>
            <a:ext cx="462583" cy="179723"/>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2" name="Straight Connector 48"/>
          <p:cNvCxnSpPr/>
          <p:nvPr/>
        </p:nvCxnSpPr>
        <p:spPr>
          <a:xfrm>
            <a:off x="6821645" y="3425391"/>
            <a:ext cx="1654450" cy="0"/>
          </a:xfrm>
          <a:prstGeom prst="line">
            <a:avLst/>
          </a:prstGeom>
          <a:ln>
            <a:solidFill>
              <a:schemeClr val="accent3"/>
            </a:solidFill>
            <a:tailEnd type="oval"/>
          </a:ln>
        </p:spPr>
        <p:style>
          <a:lnRef idx="1">
            <a:schemeClr val="accent1"/>
          </a:lnRef>
          <a:fillRef idx="0">
            <a:schemeClr val="accent1"/>
          </a:fillRef>
          <a:effectRef idx="0">
            <a:schemeClr val="accent1"/>
          </a:effectRef>
          <a:fontRef idx="minor">
            <a:schemeClr val="tx1"/>
          </a:fontRef>
        </p:style>
      </p:cxnSp>
      <p:grpSp>
        <p:nvGrpSpPr>
          <p:cNvPr id="73" name="Group 20"/>
          <p:cNvGrpSpPr/>
          <p:nvPr/>
        </p:nvGrpSpPr>
        <p:grpSpPr>
          <a:xfrm>
            <a:off x="3397410" y="1698160"/>
            <a:ext cx="354400" cy="377732"/>
            <a:chOff x="7938" y="-1587"/>
            <a:chExt cx="1450975" cy="1547812"/>
          </a:xfrm>
          <a:solidFill>
            <a:schemeClr val="accent1"/>
          </a:solidFill>
        </p:grpSpPr>
        <p:sp>
          <p:nvSpPr>
            <p:cNvPr id="74" name="Freeform 5"/>
            <p:cNvSpPr>
              <a:spLocks noEditPoints="1"/>
            </p:cNvSpPr>
            <p:nvPr/>
          </p:nvSpPr>
          <p:spPr bwMode="auto">
            <a:xfrm>
              <a:off x="7938" y="-1587"/>
              <a:ext cx="1450975" cy="1547812"/>
            </a:xfrm>
            <a:custGeom>
              <a:avLst/>
              <a:gdLst>
                <a:gd name="T0" fmla="*/ 358 w 384"/>
                <a:gd name="T1" fmla="*/ 0 h 410"/>
                <a:gd name="T2" fmla="*/ 26 w 384"/>
                <a:gd name="T3" fmla="*/ 0 h 410"/>
                <a:gd name="T4" fmla="*/ 0 w 384"/>
                <a:gd name="T5" fmla="*/ 26 h 410"/>
                <a:gd name="T6" fmla="*/ 0 w 384"/>
                <a:gd name="T7" fmla="*/ 358 h 410"/>
                <a:gd name="T8" fmla="*/ 26 w 384"/>
                <a:gd name="T9" fmla="*/ 384 h 410"/>
                <a:gd name="T10" fmla="*/ 51 w 384"/>
                <a:gd name="T11" fmla="*/ 384 h 410"/>
                <a:gd name="T12" fmla="*/ 77 w 384"/>
                <a:gd name="T13" fmla="*/ 410 h 410"/>
                <a:gd name="T14" fmla="*/ 102 w 384"/>
                <a:gd name="T15" fmla="*/ 384 h 410"/>
                <a:gd name="T16" fmla="*/ 282 w 384"/>
                <a:gd name="T17" fmla="*/ 384 h 410"/>
                <a:gd name="T18" fmla="*/ 307 w 384"/>
                <a:gd name="T19" fmla="*/ 410 h 410"/>
                <a:gd name="T20" fmla="*/ 333 w 384"/>
                <a:gd name="T21" fmla="*/ 384 h 410"/>
                <a:gd name="T22" fmla="*/ 358 w 384"/>
                <a:gd name="T23" fmla="*/ 384 h 410"/>
                <a:gd name="T24" fmla="*/ 384 w 384"/>
                <a:gd name="T25" fmla="*/ 358 h 410"/>
                <a:gd name="T26" fmla="*/ 384 w 384"/>
                <a:gd name="T27" fmla="*/ 26 h 410"/>
                <a:gd name="T28" fmla="*/ 358 w 384"/>
                <a:gd name="T29" fmla="*/ 0 h 410"/>
                <a:gd name="T30" fmla="*/ 333 w 384"/>
                <a:gd name="T31" fmla="*/ 333 h 410"/>
                <a:gd name="T32" fmla="*/ 51 w 384"/>
                <a:gd name="T33" fmla="*/ 333 h 410"/>
                <a:gd name="T34" fmla="*/ 51 w 384"/>
                <a:gd name="T35" fmla="*/ 205 h 410"/>
                <a:gd name="T36" fmla="*/ 333 w 384"/>
                <a:gd name="T37" fmla="*/ 205 h 410"/>
                <a:gd name="T38" fmla="*/ 333 w 384"/>
                <a:gd name="T39" fmla="*/ 333 h 410"/>
                <a:gd name="T40" fmla="*/ 333 w 384"/>
                <a:gd name="T41" fmla="*/ 179 h 410"/>
                <a:gd name="T42" fmla="*/ 51 w 384"/>
                <a:gd name="T43" fmla="*/ 179 h 410"/>
                <a:gd name="T44" fmla="*/ 51 w 384"/>
                <a:gd name="T45" fmla="*/ 51 h 410"/>
                <a:gd name="T46" fmla="*/ 333 w 384"/>
                <a:gd name="T47" fmla="*/ 51 h 410"/>
                <a:gd name="T48" fmla="*/ 333 w 384"/>
                <a:gd name="T49" fmla="*/ 179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4" h="410">
                  <a:moveTo>
                    <a:pt x="358" y="0"/>
                  </a:moveTo>
                  <a:cubicBezTo>
                    <a:pt x="26" y="0"/>
                    <a:pt x="26" y="0"/>
                    <a:pt x="26" y="0"/>
                  </a:cubicBezTo>
                  <a:cubicBezTo>
                    <a:pt x="12" y="0"/>
                    <a:pt x="0" y="12"/>
                    <a:pt x="0" y="26"/>
                  </a:cubicBezTo>
                  <a:cubicBezTo>
                    <a:pt x="0" y="358"/>
                    <a:pt x="0" y="358"/>
                    <a:pt x="0" y="358"/>
                  </a:cubicBezTo>
                  <a:cubicBezTo>
                    <a:pt x="0" y="372"/>
                    <a:pt x="12" y="384"/>
                    <a:pt x="26" y="384"/>
                  </a:cubicBezTo>
                  <a:cubicBezTo>
                    <a:pt x="51" y="384"/>
                    <a:pt x="51" y="384"/>
                    <a:pt x="51" y="384"/>
                  </a:cubicBezTo>
                  <a:cubicBezTo>
                    <a:pt x="51" y="398"/>
                    <a:pt x="63" y="410"/>
                    <a:pt x="77" y="410"/>
                  </a:cubicBezTo>
                  <a:cubicBezTo>
                    <a:pt x="91" y="410"/>
                    <a:pt x="102" y="398"/>
                    <a:pt x="102" y="384"/>
                  </a:cubicBezTo>
                  <a:cubicBezTo>
                    <a:pt x="282" y="384"/>
                    <a:pt x="282" y="384"/>
                    <a:pt x="282" y="384"/>
                  </a:cubicBezTo>
                  <a:cubicBezTo>
                    <a:pt x="282" y="398"/>
                    <a:pt x="293" y="410"/>
                    <a:pt x="307" y="410"/>
                  </a:cubicBezTo>
                  <a:cubicBezTo>
                    <a:pt x="321" y="410"/>
                    <a:pt x="333" y="398"/>
                    <a:pt x="333" y="384"/>
                  </a:cubicBezTo>
                  <a:cubicBezTo>
                    <a:pt x="358" y="384"/>
                    <a:pt x="358" y="384"/>
                    <a:pt x="358" y="384"/>
                  </a:cubicBezTo>
                  <a:cubicBezTo>
                    <a:pt x="372" y="384"/>
                    <a:pt x="384" y="372"/>
                    <a:pt x="384" y="358"/>
                  </a:cubicBezTo>
                  <a:cubicBezTo>
                    <a:pt x="384" y="26"/>
                    <a:pt x="384" y="26"/>
                    <a:pt x="384" y="26"/>
                  </a:cubicBezTo>
                  <a:cubicBezTo>
                    <a:pt x="384" y="12"/>
                    <a:pt x="372" y="0"/>
                    <a:pt x="358" y="0"/>
                  </a:cubicBezTo>
                  <a:close/>
                  <a:moveTo>
                    <a:pt x="333" y="333"/>
                  </a:moveTo>
                  <a:cubicBezTo>
                    <a:pt x="51" y="333"/>
                    <a:pt x="51" y="333"/>
                    <a:pt x="51" y="333"/>
                  </a:cubicBezTo>
                  <a:cubicBezTo>
                    <a:pt x="51" y="205"/>
                    <a:pt x="51" y="205"/>
                    <a:pt x="51" y="205"/>
                  </a:cubicBezTo>
                  <a:cubicBezTo>
                    <a:pt x="333" y="205"/>
                    <a:pt x="333" y="205"/>
                    <a:pt x="333" y="205"/>
                  </a:cubicBezTo>
                  <a:lnTo>
                    <a:pt x="333" y="333"/>
                  </a:lnTo>
                  <a:close/>
                  <a:moveTo>
                    <a:pt x="333" y="179"/>
                  </a:moveTo>
                  <a:cubicBezTo>
                    <a:pt x="51" y="179"/>
                    <a:pt x="51" y="179"/>
                    <a:pt x="51" y="179"/>
                  </a:cubicBezTo>
                  <a:cubicBezTo>
                    <a:pt x="51" y="51"/>
                    <a:pt x="51" y="51"/>
                    <a:pt x="51" y="51"/>
                  </a:cubicBezTo>
                  <a:cubicBezTo>
                    <a:pt x="333" y="51"/>
                    <a:pt x="333" y="51"/>
                    <a:pt x="333" y="51"/>
                  </a:cubicBezTo>
                  <a:lnTo>
                    <a:pt x="333" y="17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75" name="Freeform 6"/>
            <p:cNvSpPr>
              <a:spLocks noEditPoints="1"/>
            </p:cNvSpPr>
            <p:nvPr/>
          </p:nvSpPr>
          <p:spPr bwMode="auto">
            <a:xfrm>
              <a:off x="300038" y="866775"/>
              <a:ext cx="868363" cy="290512"/>
            </a:xfrm>
            <a:custGeom>
              <a:avLst/>
              <a:gdLst>
                <a:gd name="T0" fmla="*/ 547 w 547"/>
                <a:gd name="T1" fmla="*/ 0 h 183"/>
                <a:gd name="T2" fmla="*/ 0 w 547"/>
                <a:gd name="T3" fmla="*/ 0 h 183"/>
                <a:gd name="T4" fmla="*/ 0 w 547"/>
                <a:gd name="T5" fmla="*/ 183 h 183"/>
                <a:gd name="T6" fmla="*/ 547 w 547"/>
                <a:gd name="T7" fmla="*/ 183 h 183"/>
                <a:gd name="T8" fmla="*/ 547 w 547"/>
                <a:gd name="T9" fmla="*/ 0 h 183"/>
                <a:gd name="T10" fmla="*/ 364 w 547"/>
                <a:gd name="T11" fmla="*/ 124 h 183"/>
                <a:gd name="T12" fmla="*/ 183 w 547"/>
                <a:gd name="T13" fmla="*/ 124 h 183"/>
                <a:gd name="T14" fmla="*/ 183 w 547"/>
                <a:gd name="T15" fmla="*/ 62 h 183"/>
                <a:gd name="T16" fmla="*/ 364 w 547"/>
                <a:gd name="T17" fmla="*/ 62 h 183"/>
                <a:gd name="T18" fmla="*/ 364 w 547"/>
                <a:gd name="T19" fmla="*/ 124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7" h="183">
                  <a:moveTo>
                    <a:pt x="547" y="0"/>
                  </a:moveTo>
                  <a:lnTo>
                    <a:pt x="0" y="0"/>
                  </a:lnTo>
                  <a:lnTo>
                    <a:pt x="0" y="183"/>
                  </a:lnTo>
                  <a:lnTo>
                    <a:pt x="547" y="183"/>
                  </a:lnTo>
                  <a:lnTo>
                    <a:pt x="547" y="0"/>
                  </a:lnTo>
                  <a:close/>
                  <a:moveTo>
                    <a:pt x="364" y="124"/>
                  </a:moveTo>
                  <a:lnTo>
                    <a:pt x="183" y="124"/>
                  </a:lnTo>
                  <a:lnTo>
                    <a:pt x="183" y="62"/>
                  </a:lnTo>
                  <a:lnTo>
                    <a:pt x="364" y="62"/>
                  </a:lnTo>
                  <a:lnTo>
                    <a:pt x="364"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76" name="Freeform 7"/>
            <p:cNvSpPr>
              <a:spLocks noEditPoints="1"/>
            </p:cNvSpPr>
            <p:nvPr/>
          </p:nvSpPr>
          <p:spPr bwMode="auto">
            <a:xfrm>
              <a:off x="300038" y="288925"/>
              <a:ext cx="868363" cy="290512"/>
            </a:xfrm>
            <a:custGeom>
              <a:avLst/>
              <a:gdLst>
                <a:gd name="T0" fmla="*/ 547 w 547"/>
                <a:gd name="T1" fmla="*/ 0 h 183"/>
                <a:gd name="T2" fmla="*/ 0 w 547"/>
                <a:gd name="T3" fmla="*/ 0 h 183"/>
                <a:gd name="T4" fmla="*/ 0 w 547"/>
                <a:gd name="T5" fmla="*/ 183 h 183"/>
                <a:gd name="T6" fmla="*/ 547 w 547"/>
                <a:gd name="T7" fmla="*/ 183 h 183"/>
                <a:gd name="T8" fmla="*/ 547 w 547"/>
                <a:gd name="T9" fmla="*/ 0 h 183"/>
                <a:gd name="T10" fmla="*/ 364 w 547"/>
                <a:gd name="T11" fmla="*/ 121 h 183"/>
                <a:gd name="T12" fmla="*/ 183 w 547"/>
                <a:gd name="T13" fmla="*/ 121 h 183"/>
                <a:gd name="T14" fmla="*/ 183 w 547"/>
                <a:gd name="T15" fmla="*/ 59 h 183"/>
                <a:gd name="T16" fmla="*/ 364 w 547"/>
                <a:gd name="T17" fmla="*/ 59 h 183"/>
                <a:gd name="T18" fmla="*/ 364 w 547"/>
                <a:gd name="T19" fmla="*/ 12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7" h="183">
                  <a:moveTo>
                    <a:pt x="547" y="0"/>
                  </a:moveTo>
                  <a:lnTo>
                    <a:pt x="0" y="0"/>
                  </a:lnTo>
                  <a:lnTo>
                    <a:pt x="0" y="183"/>
                  </a:lnTo>
                  <a:lnTo>
                    <a:pt x="547" y="183"/>
                  </a:lnTo>
                  <a:lnTo>
                    <a:pt x="547" y="0"/>
                  </a:lnTo>
                  <a:close/>
                  <a:moveTo>
                    <a:pt x="364" y="121"/>
                  </a:moveTo>
                  <a:lnTo>
                    <a:pt x="183" y="121"/>
                  </a:lnTo>
                  <a:lnTo>
                    <a:pt x="183" y="59"/>
                  </a:lnTo>
                  <a:lnTo>
                    <a:pt x="364" y="59"/>
                  </a:lnTo>
                  <a:lnTo>
                    <a:pt x="364" y="1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sp>
        <p:nvSpPr>
          <p:cNvPr id="77" name="Freeform 11"/>
          <p:cNvSpPr>
            <a:spLocks noEditPoints="1"/>
          </p:cNvSpPr>
          <p:nvPr/>
        </p:nvSpPr>
        <p:spPr bwMode="auto">
          <a:xfrm>
            <a:off x="5088995" y="1898101"/>
            <a:ext cx="313633" cy="356863"/>
          </a:xfrm>
          <a:custGeom>
            <a:avLst/>
            <a:gdLst>
              <a:gd name="T0" fmla="*/ 240 w 280"/>
              <a:gd name="T1" fmla="*/ 0 h 320"/>
              <a:gd name="T2" fmla="*/ 40 w 280"/>
              <a:gd name="T3" fmla="*/ 0 h 320"/>
              <a:gd name="T4" fmla="*/ 0 w 280"/>
              <a:gd name="T5" fmla="*/ 40 h 320"/>
              <a:gd name="T6" fmla="*/ 0 w 280"/>
              <a:gd name="T7" fmla="*/ 200 h 320"/>
              <a:gd name="T8" fmla="*/ 0 w 280"/>
              <a:gd name="T9" fmla="*/ 210 h 320"/>
              <a:gd name="T10" fmla="*/ 10 w 280"/>
              <a:gd name="T11" fmla="*/ 220 h 320"/>
              <a:gd name="T12" fmla="*/ 20 w 280"/>
              <a:gd name="T13" fmla="*/ 220 h 320"/>
              <a:gd name="T14" fmla="*/ 20 w 280"/>
              <a:gd name="T15" fmla="*/ 270 h 320"/>
              <a:gd name="T16" fmla="*/ 30 w 280"/>
              <a:gd name="T17" fmla="*/ 280 h 320"/>
              <a:gd name="T18" fmla="*/ 40 w 280"/>
              <a:gd name="T19" fmla="*/ 280 h 320"/>
              <a:gd name="T20" fmla="*/ 40 w 280"/>
              <a:gd name="T21" fmla="*/ 300 h 320"/>
              <a:gd name="T22" fmla="*/ 60 w 280"/>
              <a:gd name="T23" fmla="*/ 320 h 320"/>
              <a:gd name="T24" fmla="*/ 80 w 280"/>
              <a:gd name="T25" fmla="*/ 320 h 320"/>
              <a:gd name="T26" fmla="*/ 100 w 280"/>
              <a:gd name="T27" fmla="*/ 300 h 320"/>
              <a:gd name="T28" fmla="*/ 100 w 280"/>
              <a:gd name="T29" fmla="*/ 280 h 320"/>
              <a:gd name="T30" fmla="*/ 180 w 280"/>
              <a:gd name="T31" fmla="*/ 280 h 320"/>
              <a:gd name="T32" fmla="*/ 180 w 280"/>
              <a:gd name="T33" fmla="*/ 300 h 320"/>
              <a:gd name="T34" fmla="*/ 200 w 280"/>
              <a:gd name="T35" fmla="*/ 320 h 320"/>
              <a:gd name="T36" fmla="*/ 220 w 280"/>
              <a:gd name="T37" fmla="*/ 320 h 320"/>
              <a:gd name="T38" fmla="*/ 240 w 280"/>
              <a:gd name="T39" fmla="*/ 300 h 320"/>
              <a:gd name="T40" fmla="*/ 240 w 280"/>
              <a:gd name="T41" fmla="*/ 280 h 320"/>
              <a:gd name="T42" fmla="*/ 250 w 280"/>
              <a:gd name="T43" fmla="*/ 280 h 320"/>
              <a:gd name="T44" fmla="*/ 260 w 280"/>
              <a:gd name="T45" fmla="*/ 270 h 320"/>
              <a:gd name="T46" fmla="*/ 260 w 280"/>
              <a:gd name="T47" fmla="*/ 220 h 320"/>
              <a:gd name="T48" fmla="*/ 270 w 280"/>
              <a:gd name="T49" fmla="*/ 220 h 320"/>
              <a:gd name="T50" fmla="*/ 280 w 280"/>
              <a:gd name="T51" fmla="*/ 210 h 320"/>
              <a:gd name="T52" fmla="*/ 280 w 280"/>
              <a:gd name="T53" fmla="*/ 200 h 320"/>
              <a:gd name="T54" fmla="*/ 280 w 280"/>
              <a:gd name="T55" fmla="*/ 40 h 320"/>
              <a:gd name="T56" fmla="*/ 240 w 280"/>
              <a:gd name="T57" fmla="*/ 0 h 320"/>
              <a:gd name="T58" fmla="*/ 200 w 280"/>
              <a:gd name="T59" fmla="*/ 80 h 320"/>
              <a:gd name="T60" fmla="*/ 220 w 280"/>
              <a:gd name="T61" fmla="*/ 100 h 320"/>
              <a:gd name="T62" fmla="*/ 220 w 280"/>
              <a:gd name="T63" fmla="*/ 140 h 320"/>
              <a:gd name="T64" fmla="*/ 60 w 280"/>
              <a:gd name="T65" fmla="*/ 140 h 320"/>
              <a:gd name="T66" fmla="*/ 60 w 280"/>
              <a:gd name="T67" fmla="*/ 100 h 320"/>
              <a:gd name="T68" fmla="*/ 80 w 280"/>
              <a:gd name="T69" fmla="*/ 80 h 320"/>
              <a:gd name="T70" fmla="*/ 200 w 280"/>
              <a:gd name="T71" fmla="*/ 80 h 320"/>
              <a:gd name="T72" fmla="*/ 80 w 280"/>
              <a:gd name="T73" fmla="*/ 240 h 320"/>
              <a:gd name="T74" fmla="*/ 60 w 280"/>
              <a:gd name="T75" fmla="*/ 240 h 320"/>
              <a:gd name="T76" fmla="*/ 40 w 280"/>
              <a:gd name="T77" fmla="*/ 220 h 320"/>
              <a:gd name="T78" fmla="*/ 60 w 280"/>
              <a:gd name="T79" fmla="*/ 200 h 320"/>
              <a:gd name="T80" fmla="*/ 80 w 280"/>
              <a:gd name="T81" fmla="*/ 200 h 320"/>
              <a:gd name="T82" fmla="*/ 100 w 280"/>
              <a:gd name="T83" fmla="*/ 220 h 320"/>
              <a:gd name="T84" fmla="*/ 80 w 280"/>
              <a:gd name="T85" fmla="*/ 240 h 320"/>
              <a:gd name="T86" fmla="*/ 220 w 280"/>
              <a:gd name="T87" fmla="*/ 240 h 320"/>
              <a:gd name="T88" fmla="*/ 200 w 280"/>
              <a:gd name="T89" fmla="*/ 240 h 320"/>
              <a:gd name="T90" fmla="*/ 180 w 280"/>
              <a:gd name="T91" fmla="*/ 220 h 320"/>
              <a:gd name="T92" fmla="*/ 200 w 280"/>
              <a:gd name="T93" fmla="*/ 200 h 320"/>
              <a:gd name="T94" fmla="*/ 220 w 280"/>
              <a:gd name="T95" fmla="*/ 200 h 320"/>
              <a:gd name="T96" fmla="*/ 240 w 280"/>
              <a:gd name="T97" fmla="*/ 220 h 320"/>
              <a:gd name="T98" fmla="*/ 220 w 280"/>
              <a:gd name="T99" fmla="*/ 24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0" h="320">
                <a:moveTo>
                  <a:pt x="240" y="0"/>
                </a:moveTo>
                <a:cubicBezTo>
                  <a:pt x="40" y="0"/>
                  <a:pt x="40" y="0"/>
                  <a:pt x="40" y="0"/>
                </a:cubicBezTo>
                <a:cubicBezTo>
                  <a:pt x="18" y="0"/>
                  <a:pt x="0" y="18"/>
                  <a:pt x="0" y="40"/>
                </a:cubicBezTo>
                <a:cubicBezTo>
                  <a:pt x="0" y="200"/>
                  <a:pt x="0" y="200"/>
                  <a:pt x="0" y="200"/>
                </a:cubicBezTo>
                <a:cubicBezTo>
                  <a:pt x="0" y="210"/>
                  <a:pt x="0" y="210"/>
                  <a:pt x="0" y="210"/>
                </a:cubicBezTo>
                <a:cubicBezTo>
                  <a:pt x="0" y="216"/>
                  <a:pt x="4" y="220"/>
                  <a:pt x="10" y="220"/>
                </a:cubicBezTo>
                <a:cubicBezTo>
                  <a:pt x="20" y="220"/>
                  <a:pt x="20" y="220"/>
                  <a:pt x="20" y="220"/>
                </a:cubicBezTo>
                <a:cubicBezTo>
                  <a:pt x="20" y="270"/>
                  <a:pt x="20" y="270"/>
                  <a:pt x="20" y="270"/>
                </a:cubicBezTo>
                <a:cubicBezTo>
                  <a:pt x="20" y="276"/>
                  <a:pt x="24" y="280"/>
                  <a:pt x="30" y="280"/>
                </a:cubicBezTo>
                <a:cubicBezTo>
                  <a:pt x="40" y="280"/>
                  <a:pt x="40" y="280"/>
                  <a:pt x="40" y="280"/>
                </a:cubicBezTo>
                <a:cubicBezTo>
                  <a:pt x="40" y="300"/>
                  <a:pt x="40" y="300"/>
                  <a:pt x="40" y="300"/>
                </a:cubicBezTo>
                <a:cubicBezTo>
                  <a:pt x="40" y="311"/>
                  <a:pt x="49" y="320"/>
                  <a:pt x="60" y="320"/>
                </a:cubicBezTo>
                <a:cubicBezTo>
                  <a:pt x="80" y="320"/>
                  <a:pt x="80" y="320"/>
                  <a:pt x="80" y="320"/>
                </a:cubicBezTo>
                <a:cubicBezTo>
                  <a:pt x="91" y="320"/>
                  <a:pt x="100" y="311"/>
                  <a:pt x="100" y="300"/>
                </a:cubicBezTo>
                <a:cubicBezTo>
                  <a:pt x="100" y="280"/>
                  <a:pt x="100" y="280"/>
                  <a:pt x="100" y="280"/>
                </a:cubicBezTo>
                <a:cubicBezTo>
                  <a:pt x="180" y="280"/>
                  <a:pt x="180" y="280"/>
                  <a:pt x="180" y="280"/>
                </a:cubicBezTo>
                <a:cubicBezTo>
                  <a:pt x="180" y="300"/>
                  <a:pt x="180" y="300"/>
                  <a:pt x="180" y="300"/>
                </a:cubicBezTo>
                <a:cubicBezTo>
                  <a:pt x="180" y="311"/>
                  <a:pt x="189" y="320"/>
                  <a:pt x="200" y="320"/>
                </a:cubicBezTo>
                <a:cubicBezTo>
                  <a:pt x="220" y="320"/>
                  <a:pt x="220" y="320"/>
                  <a:pt x="220" y="320"/>
                </a:cubicBezTo>
                <a:cubicBezTo>
                  <a:pt x="231" y="320"/>
                  <a:pt x="240" y="311"/>
                  <a:pt x="240" y="300"/>
                </a:cubicBezTo>
                <a:cubicBezTo>
                  <a:pt x="240" y="280"/>
                  <a:pt x="240" y="280"/>
                  <a:pt x="240" y="280"/>
                </a:cubicBezTo>
                <a:cubicBezTo>
                  <a:pt x="250" y="280"/>
                  <a:pt x="250" y="280"/>
                  <a:pt x="250" y="280"/>
                </a:cubicBezTo>
                <a:cubicBezTo>
                  <a:pt x="256" y="280"/>
                  <a:pt x="260" y="276"/>
                  <a:pt x="260" y="270"/>
                </a:cubicBezTo>
                <a:cubicBezTo>
                  <a:pt x="260" y="220"/>
                  <a:pt x="260" y="220"/>
                  <a:pt x="260" y="220"/>
                </a:cubicBezTo>
                <a:cubicBezTo>
                  <a:pt x="270" y="220"/>
                  <a:pt x="270" y="220"/>
                  <a:pt x="270" y="220"/>
                </a:cubicBezTo>
                <a:cubicBezTo>
                  <a:pt x="276" y="220"/>
                  <a:pt x="280" y="216"/>
                  <a:pt x="280" y="210"/>
                </a:cubicBezTo>
                <a:cubicBezTo>
                  <a:pt x="280" y="200"/>
                  <a:pt x="280" y="200"/>
                  <a:pt x="280" y="200"/>
                </a:cubicBezTo>
                <a:cubicBezTo>
                  <a:pt x="280" y="40"/>
                  <a:pt x="280" y="40"/>
                  <a:pt x="280" y="40"/>
                </a:cubicBezTo>
                <a:cubicBezTo>
                  <a:pt x="280" y="18"/>
                  <a:pt x="262" y="0"/>
                  <a:pt x="240" y="0"/>
                </a:cubicBezTo>
                <a:close/>
                <a:moveTo>
                  <a:pt x="200" y="80"/>
                </a:moveTo>
                <a:cubicBezTo>
                  <a:pt x="211" y="80"/>
                  <a:pt x="220" y="89"/>
                  <a:pt x="220" y="100"/>
                </a:cubicBezTo>
                <a:cubicBezTo>
                  <a:pt x="220" y="140"/>
                  <a:pt x="220" y="140"/>
                  <a:pt x="220" y="140"/>
                </a:cubicBezTo>
                <a:cubicBezTo>
                  <a:pt x="60" y="140"/>
                  <a:pt x="60" y="140"/>
                  <a:pt x="60" y="140"/>
                </a:cubicBezTo>
                <a:cubicBezTo>
                  <a:pt x="60" y="100"/>
                  <a:pt x="60" y="100"/>
                  <a:pt x="60" y="100"/>
                </a:cubicBezTo>
                <a:cubicBezTo>
                  <a:pt x="60" y="89"/>
                  <a:pt x="69" y="80"/>
                  <a:pt x="80" y="80"/>
                </a:cubicBezTo>
                <a:lnTo>
                  <a:pt x="200" y="80"/>
                </a:lnTo>
                <a:close/>
                <a:moveTo>
                  <a:pt x="80" y="240"/>
                </a:moveTo>
                <a:cubicBezTo>
                  <a:pt x="60" y="240"/>
                  <a:pt x="60" y="240"/>
                  <a:pt x="60" y="240"/>
                </a:cubicBezTo>
                <a:cubicBezTo>
                  <a:pt x="49" y="240"/>
                  <a:pt x="40" y="231"/>
                  <a:pt x="40" y="220"/>
                </a:cubicBezTo>
                <a:cubicBezTo>
                  <a:pt x="40" y="209"/>
                  <a:pt x="49" y="200"/>
                  <a:pt x="60" y="200"/>
                </a:cubicBezTo>
                <a:cubicBezTo>
                  <a:pt x="80" y="200"/>
                  <a:pt x="80" y="200"/>
                  <a:pt x="80" y="200"/>
                </a:cubicBezTo>
                <a:cubicBezTo>
                  <a:pt x="91" y="200"/>
                  <a:pt x="100" y="209"/>
                  <a:pt x="100" y="220"/>
                </a:cubicBezTo>
                <a:cubicBezTo>
                  <a:pt x="100" y="231"/>
                  <a:pt x="91" y="240"/>
                  <a:pt x="80" y="240"/>
                </a:cubicBezTo>
                <a:close/>
                <a:moveTo>
                  <a:pt x="220" y="240"/>
                </a:moveTo>
                <a:cubicBezTo>
                  <a:pt x="200" y="240"/>
                  <a:pt x="200" y="240"/>
                  <a:pt x="200" y="240"/>
                </a:cubicBezTo>
                <a:cubicBezTo>
                  <a:pt x="189" y="240"/>
                  <a:pt x="180" y="231"/>
                  <a:pt x="180" y="220"/>
                </a:cubicBezTo>
                <a:cubicBezTo>
                  <a:pt x="180" y="209"/>
                  <a:pt x="189" y="200"/>
                  <a:pt x="200" y="200"/>
                </a:cubicBezTo>
                <a:cubicBezTo>
                  <a:pt x="220" y="200"/>
                  <a:pt x="220" y="200"/>
                  <a:pt x="220" y="200"/>
                </a:cubicBezTo>
                <a:cubicBezTo>
                  <a:pt x="231" y="200"/>
                  <a:pt x="240" y="209"/>
                  <a:pt x="240" y="220"/>
                </a:cubicBezTo>
                <a:cubicBezTo>
                  <a:pt x="240" y="231"/>
                  <a:pt x="231" y="240"/>
                  <a:pt x="220" y="240"/>
                </a:cubicBezTo>
                <a:close/>
              </a:path>
            </a:pathLst>
          </a:custGeom>
          <a:solidFill>
            <a:schemeClr val="accent2"/>
          </a:solidFill>
          <a:ln>
            <a:noFill/>
          </a:ln>
        </p:spPr>
        <p:txBody>
          <a:bodyPr vert="horz" wrap="square" lIns="80979" tIns="40490" rIns="80979" bIns="40490" numCol="1" anchor="t" anchorCtr="0" compatLnSpc="1"/>
          <a:lstStyle/>
          <a:p>
            <a:endParaRPr lang="id-ID">
              <a:latin typeface="微软雅黑" panose="020B0503020204020204" pitchFamily="34" charset="-122"/>
              <a:ea typeface="微软雅黑" panose="020B0503020204020204" pitchFamily="34" charset="-122"/>
            </a:endParaRPr>
          </a:p>
        </p:txBody>
      </p:sp>
      <p:grpSp>
        <p:nvGrpSpPr>
          <p:cNvPr id="78" name="Group 59"/>
          <p:cNvGrpSpPr/>
          <p:nvPr/>
        </p:nvGrpSpPr>
        <p:grpSpPr>
          <a:xfrm>
            <a:off x="5361697" y="3679442"/>
            <a:ext cx="456508" cy="475633"/>
            <a:chOff x="-251803" y="2267153"/>
            <a:chExt cx="2078037" cy="2166938"/>
          </a:xfrm>
          <a:solidFill>
            <a:schemeClr val="accent3"/>
          </a:solidFill>
        </p:grpSpPr>
        <p:sp>
          <p:nvSpPr>
            <p:cNvPr id="79" name="Freeform 22"/>
            <p:cNvSpPr/>
            <p:nvPr/>
          </p:nvSpPr>
          <p:spPr bwMode="auto">
            <a:xfrm>
              <a:off x="57759" y="2267153"/>
              <a:ext cx="1768475" cy="1522413"/>
            </a:xfrm>
            <a:custGeom>
              <a:avLst/>
              <a:gdLst>
                <a:gd name="T0" fmla="*/ 432 w 469"/>
                <a:gd name="T1" fmla="*/ 0 h 404"/>
                <a:gd name="T2" fmla="*/ 0 w 469"/>
                <a:gd name="T3" fmla="*/ 0 h 404"/>
                <a:gd name="T4" fmla="*/ 147 w 469"/>
                <a:gd name="T5" fmla="*/ 73 h 404"/>
                <a:gd name="T6" fmla="*/ 395 w 469"/>
                <a:gd name="T7" fmla="*/ 73 h 404"/>
                <a:gd name="T8" fmla="*/ 395 w 469"/>
                <a:gd name="T9" fmla="*/ 110 h 404"/>
                <a:gd name="T10" fmla="*/ 220 w 469"/>
                <a:gd name="T11" fmla="*/ 110 h 404"/>
                <a:gd name="T12" fmla="*/ 269 w 469"/>
                <a:gd name="T13" fmla="*/ 134 h 404"/>
                <a:gd name="T14" fmla="*/ 314 w 469"/>
                <a:gd name="T15" fmla="*/ 184 h 404"/>
                <a:gd name="T16" fmla="*/ 395 w 469"/>
                <a:gd name="T17" fmla="*/ 184 h 404"/>
                <a:gd name="T18" fmla="*/ 395 w 469"/>
                <a:gd name="T19" fmla="*/ 220 h 404"/>
                <a:gd name="T20" fmla="*/ 322 w 469"/>
                <a:gd name="T21" fmla="*/ 220 h 404"/>
                <a:gd name="T22" fmla="*/ 322 w 469"/>
                <a:gd name="T23" fmla="*/ 404 h 404"/>
                <a:gd name="T24" fmla="*/ 432 w 469"/>
                <a:gd name="T25" fmla="*/ 404 h 404"/>
                <a:gd name="T26" fmla="*/ 469 w 469"/>
                <a:gd name="T27" fmla="*/ 367 h 404"/>
                <a:gd name="T28" fmla="*/ 469 w 469"/>
                <a:gd name="T29" fmla="*/ 37 h 404"/>
                <a:gd name="T30" fmla="*/ 432 w 469"/>
                <a:gd name="T31"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9" h="404">
                  <a:moveTo>
                    <a:pt x="432" y="0"/>
                  </a:moveTo>
                  <a:cubicBezTo>
                    <a:pt x="0" y="0"/>
                    <a:pt x="0" y="0"/>
                    <a:pt x="0" y="0"/>
                  </a:cubicBezTo>
                  <a:cubicBezTo>
                    <a:pt x="147" y="73"/>
                    <a:pt x="147" y="73"/>
                    <a:pt x="147" y="73"/>
                  </a:cubicBezTo>
                  <a:cubicBezTo>
                    <a:pt x="395" y="73"/>
                    <a:pt x="395" y="73"/>
                    <a:pt x="395" y="73"/>
                  </a:cubicBezTo>
                  <a:cubicBezTo>
                    <a:pt x="395" y="110"/>
                    <a:pt x="395" y="110"/>
                    <a:pt x="395" y="110"/>
                  </a:cubicBezTo>
                  <a:cubicBezTo>
                    <a:pt x="220" y="110"/>
                    <a:pt x="220" y="110"/>
                    <a:pt x="220" y="110"/>
                  </a:cubicBezTo>
                  <a:cubicBezTo>
                    <a:pt x="269" y="134"/>
                    <a:pt x="269" y="134"/>
                    <a:pt x="269" y="134"/>
                  </a:cubicBezTo>
                  <a:cubicBezTo>
                    <a:pt x="288" y="144"/>
                    <a:pt x="304" y="163"/>
                    <a:pt x="314" y="184"/>
                  </a:cubicBezTo>
                  <a:cubicBezTo>
                    <a:pt x="395" y="184"/>
                    <a:pt x="395" y="184"/>
                    <a:pt x="395" y="184"/>
                  </a:cubicBezTo>
                  <a:cubicBezTo>
                    <a:pt x="395" y="220"/>
                    <a:pt x="395" y="220"/>
                    <a:pt x="395" y="220"/>
                  </a:cubicBezTo>
                  <a:cubicBezTo>
                    <a:pt x="322" y="220"/>
                    <a:pt x="322" y="220"/>
                    <a:pt x="322" y="220"/>
                  </a:cubicBezTo>
                  <a:cubicBezTo>
                    <a:pt x="322" y="404"/>
                    <a:pt x="322" y="404"/>
                    <a:pt x="322" y="404"/>
                  </a:cubicBezTo>
                  <a:cubicBezTo>
                    <a:pt x="432" y="404"/>
                    <a:pt x="432" y="404"/>
                    <a:pt x="432" y="404"/>
                  </a:cubicBezTo>
                  <a:cubicBezTo>
                    <a:pt x="452" y="404"/>
                    <a:pt x="469" y="387"/>
                    <a:pt x="469" y="367"/>
                  </a:cubicBezTo>
                  <a:cubicBezTo>
                    <a:pt x="469" y="37"/>
                    <a:pt x="469" y="37"/>
                    <a:pt x="469" y="37"/>
                  </a:cubicBezTo>
                  <a:cubicBezTo>
                    <a:pt x="469" y="17"/>
                    <a:pt x="452" y="0"/>
                    <a:pt x="4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80" name="Freeform 23"/>
            <p:cNvSpPr>
              <a:spLocks noEditPoints="1"/>
            </p:cNvSpPr>
            <p:nvPr/>
          </p:nvSpPr>
          <p:spPr bwMode="auto">
            <a:xfrm>
              <a:off x="-251803" y="2314778"/>
              <a:ext cx="1384300" cy="2119313"/>
            </a:xfrm>
            <a:custGeom>
              <a:avLst/>
              <a:gdLst>
                <a:gd name="T0" fmla="*/ 334 w 367"/>
                <a:gd name="T1" fmla="*/ 154 h 562"/>
                <a:gd name="T2" fmla="*/ 33 w 367"/>
                <a:gd name="T3" fmla="*/ 3 h 562"/>
                <a:gd name="T4" fmla="*/ 20 w 367"/>
                <a:gd name="T5" fmla="*/ 0 h 562"/>
                <a:gd name="T6" fmla="*/ 0 w 367"/>
                <a:gd name="T7" fmla="*/ 24 h 562"/>
                <a:gd name="T8" fmla="*/ 0 w 367"/>
                <a:gd name="T9" fmla="*/ 354 h 562"/>
                <a:gd name="T10" fmla="*/ 33 w 367"/>
                <a:gd name="T11" fmla="*/ 407 h 562"/>
                <a:gd name="T12" fmla="*/ 334 w 367"/>
                <a:gd name="T13" fmla="*/ 558 h 562"/>
                <a:gd name="T14" fmla="*/ 348 w 367"/>
                <a:gd name="T15" fmla="*/ 562 h 562"/>
                <a:gd name="T16" fmla="*/ 367 w 367"/>
                <a:gd name="T17" fmla="*/ 538 h 562"/>
                <a:gd name="T18" fmla="*/ 367 w 367"/>
                <a:gd name="T19" fmla="*/ 207 h 562"/>
                <a:gd name="T20" fmla="*/ 334 w 367"/>
                <a:gd name="T21" fmla="*/ 154 h 562"/>
                <a:gd name="T22" fmla="*/ 257 w 367"/>
                <a:gd name="T23" fmla="*/ 391 h 562"/>
                <a:gd name="T24" fmla="*/ 220 w 367"/>
                <a:gd name="T25" fmla="*/ 336 h 562"/>
                <a:gd name="T26" fmla="*/ 257 w 367"/>
                <a:gd name="T27" fmla="*/ 281 h 562"/>
                <a:gd name="T28" fmla="*/ 294 w 367"/>
                <a:gd name="T29" fmla="*/ 336 h 562"/>
                <a:gd name="T30" fmla="*/ 257 w 367"/>
                <a:gd name="T31" fmla="*/ 391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7" h="562">
                  <a:moveTo>
                    <a:pt x="334" y="154"/>
                  </a:moveTo>
                  <a:cubicBezTo>
                    <a:pt x="33" y="3"/>
                    <a:pt x="33" y="3"/>
                    <a:pt x="33" y="3"/>
                  </a:cubicBezTo>
                  <a:cubicBezTo>
                    <a:pt x="28" y="1"/>
                    <a:pt x="24" y="0"/>
                    <a:pt x="20" y="0"/>
                  </a:cubicBezTo>
                  <a:cubicBezTo>
                    <a:pt x="8" y="0"/>
                    <a:pt x="0" y="9"/>
                    <a:pt x="0" y="24"/>
                  </a:cubicBezTo>
                  <a:cubicBezTo>
                    <a:pt x="0" y="354"/>
                    <a:pt x="0" y="354"/>
                    <a:pt x="0" y="354"/>
                  </a:cubicBezTo>
                  <a:cubicBezTo>
                    <a:pt x="0" y="374"/>
                    <a:pt x="15" y="398"/>
                    <a:pt x="33" y="407"/>
                  </a:cubicBezTo>
                  <a:cubicBezTo>
                    <a:pt x="334" y="558"/>
                    <a:pt x="334" y="558"/>
                    <a:pt x="334" y="558"/>
                  </a:cubicBezTo>
                  <a:cubicBezTo>
                    <a:pt x="339" y="560"/>
                    <a:pt x="344" y="562"/>
                    <a:pt x="348" y="562"/>
                  </a:cubicBezTo>
                  <a:cubicBezTo>
                    <a:pt x="359" y="562"/>
                    <a:pt x="367" y="553"/>
                    <a:pt x="367" y="538"/>
                  </a:cubicBezTo>
                  <a:cubicBezTo>
                    <a:pt x="367" y="207"/>
                    <a:pt x="367" y="207"/>
                    <a:pt x="367" y="207"/>
                  </a:cubicBezTo>
                  <a:cubicBezTo>
                    <a:pt x="367" y="187"/>
                    <a:pt x="352" y="163"/>
                    <a:pt x="334" y="154"/>
                  </a:cubicBezTo>
                  <a:close/>
                  <a:moveTo>
                    <a:pt x="257" y="391"/>
                  </a:moveTo>
                  <a:cubicBezTo>
                    <a:pt x="237" y="391"/>
                    <a:pt x="220" y="366"/>
                    <a:pt x="220" y="336"/>
                  </a:cubicBezTo>
                  <a:cubicBezTo>
                    <a:pt x="220" y="305"/>
                    <a:pt x="237" y="281"/>
                    <a:pt x="257" y="281"/>
                  </a:cubicBezTo>
                  <a:cubicBezTo>
                    <a:pt x="277" y="281"/>
                    <a:pt x="294" y="305"/>
                    <a:pt x="294" y="336"/>
                  </a:cubicBezTo>
                  <a:cubicBezTo>
                    <a:pt x="294" y="366"/>
                    <a:pt x="277" y="391"/>
                    <a:pt x="257" y="3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grpSp>
        <p:nvGrpSpPr>
          <p:cNvPr id="81" name="Group 97"/>
          <p:cNvGrpSpPr/>
          <p:nvPr/>
        </p:nvGrpSpPr>
        <p:grpSpPr>
          <a:xfrm>
            <a:off x="3551949" y="3470577"/>
            <a:ext cx="368484" cy="259595"/>
            <a:chOff x="3175" y="1588"/>
            <a:chExt cx="1184276" cy="835025"/>
          </a:xfrm>
          <a:solidFill>
            <a:srgbClr val="C00000"/>
          </a:solidFill>
        </p:grpSpPr>
        <p:sp>
          <p:nvSpPr>
            <p:cNvPr id="82" name="Freeform 27"/>
            <p:cNvSpPr/>
            <p:nvPr/>
          </p:nvSpPr>
          <p:spPr bwMode="auto">
            <a:xfrm>
              <a:off x="3175" y="1588"/>
              <a:ext cx="833438" cy="835025"/>
            </a:xfrm>
            <a:custGeom>
              <a:avLst/>
              <a:gdLst>
                <a:gd name="T0" fmla="*/ 200 w 220"/>
                <a:gd name="T1" fmla="*/ 0 h 220"/>
                <a:gd name="T2" fmla="*/ 20 w 220"/>
                <a:gd name="T3" fmla="*/ 0 h 220"/>
                <a:gd name="T4" fmla="*/ 0 w 220"/>
                <a:gd name="T5" fmla="*/ 20 h 220"/>
                <a:gd name="T6" fmla="*/ 0 w 220"/>
                <a:gd name="T7" fmla="*/ 200 h 220"/>
                <a:gd name="T8" fmla="*/ 20 w 220"/>
                <a:gd name="T9" fmla="*/ 220 h 220"/>
                <a:gd name="T10" fmla="*/ 200 w 220"/>
                <a:gd name="T11" fmla="*/ 220 h 220"/>
                <a:gd name="T12" fmla="*/ 220 w 220"/>
                <a:gd name="T13" fmla="*/ 200 h 220"/>
                <a:gd name="T14" fmla="*/ 220 w 220"/>
                <a:gd name="T15" fmla="*/ 20 h 220"/>
                <a:gd name="T16" fmla="*/ 200 w 220"/>
                <a:gd name="T17"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0" h="220">
                  <a:moveTo>
                    <a:pt x="200" y="0"/>
                  </a:moveTo>
                  <a:cubicBezTo>
                    <a:pt x="20" y="0"/>
                    <a:pt x="20" y="0"/>
                    <a:pt x="20" y="0"/>
                  </a:cubicBezTo>
                  <a:cubicBezTo>
                    <a:pt x="9" y="0"/>
                    <a:pt x="0" y="9"/>
                    <a:pt x="0" y="20"/>
                  </a:cubicBezTo>
                  <a:cubicBezTo>
                    <a:pt x="0" y="200"/>
                    <a:pt x="0" y="200"/>
                    <a:pt x="0" y="200"/>
                  </a:cubicBezTo>
                  <a:cubicBezTo>
                    <a:pt x="0" y="211"/>
                    <a:pt x="9" y="220"/>
                    <a:pt x="20" y="220"/>
                  </a:cubicBezTo>
                  <a:cubicBezTo>
                    <a:pt x="200" y="220"/>
                    <a:pt x="200" y="220"/>
                    <a:pt x="200" y="220"/>
                  </a:cubicBezTo>
                  <a:cubicBezTo>
                    <a:pt x="211" y="220"/>
                    <a:pt x="220" y="211"/>
                    <a:pt x="220" y="200"/>
                  </a:cubicBezTo>
                  <a:cubicBezTo>
                    <a:pt x="220" y="20"/>
                    <a:pt x="220" y="20"/>
                    <a:pt x="220" y="20"/>
                  </a:cubicBezTo>
                  <a:cubicBezTo>
                    <a:pt x="220" y="9"/>
                    <a:pt x="211" y="0"/>
                    <a:pt x="20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83" name="Freeform 28"/>
            <p:cNvSpPr/>
            <p:nvPr/>
          </p:nvSpPr>
          <p:spPr bwMode="auto">
            <a:xfrm>
              <a:off x="884238" y="111126"/>
              <a:ext cx="303213" cy="612775"/>
            </a:xfrm>
            <a:custGeom>
              <a:avLst/>
              <a:gdLst>
                <a:gd name="T0" fmla="*/ 63 w 80"/>
                <a:gd name="T1" fmla="*/ 5 h 161"/>
                <a:gd name="T2" fmla="*/ 26 w 80"/>
                <a:gd name="T3" fmla="*/ 28 h 161"/>
                <a:gd name="T4" fmla="*/ 0 w 80"/>
                <a:gd name="T5" fmla="*/ 43 h 161"/>
                <a:gd name="T6" fmla="*/ 0 w 80"/>
                <a:gd name="T7" fmla="*/ 118 h 161"/>
                <a:gd name="T8" fmla="*/ 26 w 80"/>
                <a:gd name="T9" fmla="*/ 134 h 161"/>
                <a:gd name="T10" fmla="*/ 63 w 80"/>
                <a:gd name="T11" fmla="*/ 156 h 161"/>
                <a:gd name="T12" fmla="*/ 80 w 80"/>
                <a:gd name="T13" fmla="*/ 146 h 161"/>
                <a:gd name="T14" fmla="*/ 80 w 80"/>
                <a:gd name="T15" fmla="*/ 15 h 161"/>
                <a:gd name="T16" fmla="*/ 63 w 80"/>
                <a:gd name="T17" fmla="*/ 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161">
                  <a:moveTo>
                    <a:pt x="63" y="5"/>
                  </a:moveTo>
                  <a:cubicBezTo>
                    <a:pt x="26" y="28"/>
                    <a:pt x="26" y="28"/>
                    <a:pt x="26" y="28"/>
                  </a:cubicBezTo>
                  <a:cubicBezTo>
                    <a:pt x="18" y="32"/>
                    <a:pt x="8" y="38"/>
                    <a:pt x="0" y="43"/>
                  </a:cubicBezTo>
                  <a:cubicBezTo>
                    <a:pt x="0" y="118"/>
                    <a:pt x="0" y="118"/>
                    <a:pt x="0" y="118"/>
                  </a:cubicBezTo>
                  <a:cubicBezTo>
                    <a:pt x="8" y="123"/>
                    <a:pt x="18" y="129"/>
                    <a:pt x="26" y="134"/>
                  </a:cubicBezTo>
                  <a:cubicBezTo>
                    <a:pt x="63" y="156"/>
                    <a:pt x="63" y="156"/>
                    <a:pt x="63" y="156"/>
                  </a:cubicBezTo>
                  <a:cubicBezTo>
                    <a:pt x="72" y="161"/>
                    <a:pt x="80" y="157"/>
                    <a:pt x="80" y="146"/>
                  </a:cubicBezTo>
                  <a:cubicBezTo>
                    <a:pt x="80" y="15"/>
                    <a:pt x="80" y="15"/>
                    <a:pt x="80" y="15"/>
                  </a:cubicBezTo>
                  <a:cubicBezTo>
                    <a:pt x="80" y="4"/>
                    <a:pt x="72" y="0"/>
                    <a:pt x="6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100" advClick="0" advTm="10000">
        <p14:switch dir="r"/>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heel(4)">
                                      <p:cBhvr>
                                        <p:cTn id="7" dur="1000"/>
                                        <p:tgtEl>
                                          <p:spTgt spid="44"/>
                                        </p:tgtEl>
                                      </p:cBhvr>
                                    </p:animEffect>
                                  </p:childTnLst>
                                </p:cTn>
                              </p:par>
                            </p:childTnLst>
                          </p:cTn>
                        </p:par>
                        <p:par>
                          <p:cTn id="8" fill="hold">
                            <p:stCondLst>
                              <p:cond delay="1000"/>
                            </p:stCondLst>
                            <p:childTnLst>
                              <p:par>
                                <p:cTn id="9" presetID="2" presetClass="entr" presetSubtype="9"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0-#ppt_w/2"/>
                                          </p:val>
                                        </p:tav>
                                        <p:tav tm="100000">
                                          <p:val>
                                            <p:strVal val="#ppt_x"/>
                                          </p:val>
                                        </p:tav>
                                      </p:tavLst>
                                    </p:anim>
                                    <p:anim calcmode="lin" valueType="num">
                                      <p:cBhvr additive="base">
                                        <p:cTn id="12" dur="500" fill="hold"/>
                                        <p:tgtEl>
                                          <p:spTgt spid="49"/>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additive="base">
                                        <p:cTn id="15" dur="500" fill="hold"/>
                                        <p:tgtEl>
                                          <p:spTgt spid="46"/>
                                        </p:tgtEl>
                                        <p:attrNameLst>
                                          <p:attrName>ppt_x</p:attrName>
                                        </p:attrNameLst>
                                      </p:cBhvr>
                                      <p:tavLst>
                                        <p:tav tm="0">
                                          <p:val>
                                            <p:strVal val="1+#ppt_w/2"/>
                                          </p:val>
                                        </p:tav>
                                        <p:tav tm="100000">
                                          <p:val>
                                            <p:strVal val="#ppt_x"/>
                                          </p:val>
                                        </p:tav>
                                      </p:tavLst>
                                    </p:anim>
                                    <p:anim calcmode="lin" valueType="num">
                                      <p:cBhvr additive="base">
                                        <p:cTn id="16" dur="500" fill="hold"/>
                                        <p:tgtEl>
                                          <p:spTgt spid="46"/>
                                        </p:tgtEl>
                                        <p:attrNameLst>
                                          <p:attrName>ppt_y</p:attrName>
                                        </p:attrNameLst>
                                      </p:cBhvr>
                                      <p:tavLst>
                                        <p:tav tm="0">
                                          <p:val>
                                            <p:strVal val="0-#ppt_h/2"/>
                                          </p:val>
                                        </p:tav>
                                        <p:tav tm="100000">
                                          <p:val>
                                            <p:strVal val="#ppt_y"/>
                                          </p:val>
                                        </p:tav>
                                      </p:tavLst>
                                    </p:anim>
                                  </p:childTnLst>
                                </p:cTn>
                              </p:par>
                              <p:par>
                                <p:cTn id="17" presetID="2" presetClass="entr" presetSubtype="6" fill="hold" grpId="0" nodeType="withEffect">
                                  <p:stCondLst>
                                    <p:cond delay="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500" fill="hold"/>
                                        <p:tgtEl>
                                          <p:spTgt spid="52"/>
                                        </p:tgtEl>
                                        <p:attrNameLst>
                                          <p:attrName>ppt_x</p:attrName>
                                        </p:attrNameLst>
                                      </p:cBhvr>
                                      <p:tavLst>
                                        <p:tav tm="0">
                                          <p:val>
                                            <p:strVal val="1+#ppt_w/2"/>
                                          </p:val>
                                        </p:tav>
                                        <p:tav tm="100000">
                                          <p:val>
                                            <p:strVal val="#ppt_x"/>
                                          </p:val>
                                        </p:tav>
                                      </p:tavLst>
                                    </p:anim>
                                    <p:anim calcmode="lin" valueType="num">
                                      <p:cBhvr additive="base">
                                        <p:cTn id="20" dur="500" fill="hold"/>
                                        <p:tgtEl>
                                          <p:spTgt spid="52"/>
                                        </p:tgtEl>
                                        <p:attrNameLst>
                                          <p:attrName>ppt_y</p:attrName>
                                        </p:attrNameLst>
                                      </p:cBhvr>
                                      <p:tavLst>
                                        <p:tav tm="0">
                                          <p:val>
                                            <p:strVal val="1+#ppt_h/2"/>
                                          </p:val>
                                        </p:tav>
                                        <p:tav tm="100000">
                                          <p:val>
                                            <p:strVal val="#ppt_y"/>
                                          </p:val>
                                        </p:tav>
                                      </p:tavLst>
                                    </p:anim>
                                  </p:childTnLst>
                                </p:cTn>
                              </p:par>
                              <p:par>
                                <p:cTn id="21" presetID="2" presetClass="entr" presetSubtype="12" fill="hold" grpId="0" nodeType="withEffect">
                                  <p:stCondLst>
                                    <p:cond delay="0"/>
                                  </p:stCondLst>
                                  <p:childTnLst>
                                    <p:set>
                                      <p:cBhvr>
                                        <p:cTn id="22" dur="1" fill="hold">
                                          <p:stCondLst>
                                            <p:cond delay="0"/>
                                          </p:stCondLst>
                                        </p:cTn>
                                        <p:tgtEl>
                                          <p:spTgt spid="55"/>
                                        </p:tgtEl>
                                        <p:attrNameLst>
                                          <p:attrName>style.visibility</p:attrName>
                                        </p:attrNameLst>
                                      </p:cBhvr>
                                      <p:to>
                                        <p:strVal val="visible"/>
                                      </p:to>
                                    </p:set>
                                    <p:anim calcmode="lin" valueType="num">
                                      <p:cBhvr additive="base">
                                        <p:cTn id="23" dur="500" fill="hold"/>
                                        <p:tgtEl>
                                          <p:spTgt spid="55"/>
                                        </p:tgtEl>
                                        <p:attrNameLst>
                                          <p:attrName>ppt_x</p:attrName>
                                        </p:attrNameLst>
                                      </p:cBhvr>
                                      <p:tavLst>
                                        <p:tav tm="0">
                                          <p:val>
                                            <p:strVal val="0-#ppt_w/2"/>
                                          </p:val>
                                        </p:tav>
                                        <p:tav tm="100000">
                                          <p:val>
                                            <p:strVal val="#ppt_x"/>
                                          </p:val>
                                        </p:tav>
                                      </p:tavLst>
                                    </p:anim>
                                    <p:anim calcmode="lin" valueType="num">
                                      <p:cBhvr additive="base">
                                        <p:cTn id="24" dur="500" fill="hold"/>
                                        <p:tgtEl>
                                          <p:spTgt spid="55"/>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fade">
                                      <p:cBhvr>
                                        <p:cTn id="28" dur="500"/>
                                        <p:tgtEl>
                                          <p:spTgt spid="5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7"/>
                                        </p:tgtEl>
                                        <p:attrNameLst>
                                          <p:attrName>style.visibility</p:attrName>
                                        </p:attrNameLst>
                                      </p:cBhvr>
                                      <p:to>
                                        <p:strVal val="visible"/>
                                      </p:to>
                                    </p:set>
                                    <p:animEffect transition="in" filter="fade">
                                      <p:cBhvr>
                                        <p:cTn id="31" dur="500"/>
                                        <p:tgtEl>
                                          <p:spTgt spid="4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fade">
                                      <p:cBhvr>
                                        <p:cTn id="34" dur="500"/>
                                        <p:tgtEl>
                                          <p:spTgt spid="5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500"/>
                                        <p:tgtEl>
                                          <p:spTgt spid="5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1"/>
                                        </p:tgtEl>
                                        <p:attrNameLst>
                                          <p:attrName>style.visibility</p:attrName>
                                        </p:attrNameLst>
                                      </p:cBhvr>
                                      <p:to>
                                        <p:strVal val="visible"/>
                                      </p:to>
                                    </p:set>
                                    <p:animEffect transition="in" filter="fade">
                                      <p:cBhvr>
                                        <p:cTn id="40" dur="500"/>
                                        <p:tgtEl>
                                          <p:spTgt spid="51"/>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fade">
                                      <p:cBhvr>
                                        <p:cTn id="43" dur="500"/>
                                        <p:tgtEl>
                                          <p:spTgt spid="4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4"/>
                                        </p:tgtEl>
                                        <p:attrNameLst>
                                          <p:attrName>style.visibility</p:attrName>
                                        </p:attrNameLst>
                                      </p:cBhvr>
                                      <p:to>
                                        <p:strVal val="visible"/>
                                      </p:to>
                                    </p:set>
                                    <p:animEffect transition="in" filter="fade">
                                      <p:cBhvr>
                                        <p:cTn id="46" dur="500"/>
                                        <p:tgtEl>
                                          <p:spTgt spid="5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7"/>
                                        </p:tgtEl>
                                        <p:attrNameLst>
                                          <p:attrName>style.visibility</p:attrName>
                                        </p:attrNameLst>
                                      </p:cBhvr>
                                      <p:to>
                                        <p:strVal val="visible"/>
                                      </p:to>
                                    </p:set>
                                    <p:animEffect transition="in" filter="fade">
                                      <p:cBhvr>
                                        <p:cTn id="49" dur="500"/>
                                        <p:tgtEl>
                                          <p:spTgt spid="57"/>
                                        </p:tgtEl>
                                      </p:cBhvr>
                                    </p:animEffect>
                                  </p:childTnLst>
                                </p:cTn>
                              </p:par>
                            </p:childTnLst>
                          </p:cTn>
                        </p:par>
                        <p:par>
                          <p:cTn id="50" fill="hold">
                            <p:stCondLst>
                              <p:cond delay="2000"/>
                            </p:stCondLst>
                            <p:childTnLst>
                              <p:par>
                                <p:cTn id="51" presetID="53" presetClass="entr" presetSubtype="16" fill="hold" nodeType="afterEffect">
                                  <p:stCondLst>
                                    <p:cond delay="0"/>
                                  </p:stCondLst>
                                  <p:childTnLst>
                                    <p:set>
                                      <p:cBhvr>
                                        <p:cTn id="52" dur="1" fill="hold">
                                          <p:stCondLst>
                                            <p:cond delay="0"/>
                                          </p:stCondLst>
                                        </p:cTn>
                                        <p:tgtEl>
                                          <p:spTgt spid="73"/>
                                        </p:tgtEl>
                                        <p:attrNameLst>
                                          <p:attrName>style.visibility</p:attrName>
                                        </p:attrNameLst>
                                      </p:cBhvr>
                                      <p:to>
                                        <p:strVal val="visible"/>
                                      </p:to>
                                    </p:set>
                                    <p:anim calcmode="lin" valueType="num">
                                      <p:cBhvr>
                                        <p:cTn id="53" dur="500" fill="hold"/>
                                        <p:tgtEl>
                                          <p:spTgt spid="73"/>
                                        </p:tgtEl>
                                        <p:attrNameLst>
                                          <p:attrName>ppt_w</p:attrName>
                                        </p:attrNameLst>
                                      </p:cBhvr>
                                      <p:tavLst>
                                        <p:tav tm="0">
                                          <p:val>
                                            <p:fltVal val="0"/>
                                          </p:val>
                                        </p:tav>
                                        <p:tav tm="100000">
                                          <p:val>
                                            <p:strVal val="#ppt_w"/>
                                          </p:val>
                                        </p:tav>
                                      </p:tavLst>
                                    </p:anim>
                                    <p:anim calcmode="lin" valueType="num">
                                      <p:cBhvr>
                                        <p:cTn id="54" dur="500" fill="hold"/>
                                        <p:tgtEl>
                                          <p:spTgt spid="73"/>
                                        </p:tgtEl>
                                        <p:attrNameLst>
                                          <p:attrName>ppt_h</p:attrName>
                                        </p:attrNameLst>
                                      </p:cBhvr>
                                      <p:tavLst>
                                        <p:tav tm="0">
                                          <p:val>
                                            <p:fltVal val="0"/>
                                          </p:val>
                                        </p:tav>
                                        <p:tav tm="100000">
                                          <p:val>
                                            <p:strVal val="#ppt_h"/>
                                          </p:val>
                                        </p:tav>
                                      </p:tavLst>
                                    </p:anim>
                                    <p:animEffect transition="in" filter="fade">
                                      <p:cBhvr>
                                        <p:cTn id="55" dur="500"/>
                                        <p:tgtEl>
                                          <p:spTgt spid="73"/>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77"/>
                                        </p:tgtEl>
                                        <p:attrNameLst>
                                          <p:attrName>style.visibility</p:attrName>
                                        </p:attrNameLst>
                                      </p:cBhvr>
                                      <p:to>
                                        <p:strVal val="visible"/>
                                      </p:to>
                                    </p:set>
                                    <p:anim calcmode="lin" valueType="num">
                                      <p:cBhvr>
                                        <p:cTn id="58" dur="500" fill="hold"/>
                                        <p:tgtEl>
                                          <p:spTgt spid="77"/>
                                        </p:tgtEl>
                                        <p:attrNameLst>
                                          <p:attrName>ppt_w</p:attrName>
                                        </p:attrNameLst>
                                      </p:cBhvr>
                                      <p:tavLst>
                                        <p:tav tm="0">
                                          <p:val>
                                            <p:fltVal val="0"/>
                                          </p:val>
                                        </p:tav>
                                        <p:tav tm="100000">
                                          <p:val>
                                            <p:strVal val="#ppt_w"/>
                                          </p:val>
                                        </p:tav>
                                      </p:tavLst>
                                    </p:anim>
                                    <p:anim calcmode="lin" valueType="num">
                                      <p:cBhvr>
                                        <p:cTn id="59" dur="500" fill="hold"/>
                                        <p:tgtEl>
                                          <p:spTgt spid="77"/>
                                        </p:tgtEl>
                                        <p:attrNameLst>
                                          <p:attrName>ppt_h</p:attrName>
                                        </p:attrNameLst>
                                      </p:cBhvr>
                                      <p:tavLst>
                                        <p:tav tm="0">
                                          <p:val>
                                            <p:fltVal val="0"/>
                                          </p:val>
                                        </p:tav>
                                        <p:tav tm="100000">
                                          <p:val>
                                            <p:strVal val="#ppt_h"/>
                                          </p:val>
                                        </p:tav>
                                      </p:tavLst>
                                    </p:anim>
                                    <p:animEffect transition="in" filter="fade">
                                      <p:cBhvr>
                                        <p:cTn id="60" dur="500"/>
                                        <p:tgtEl>
                                          <p:spTgt spid="77"/>
                                        </p:tgtEl>
                                      </p:cBhvr>
                                    </p:animEffect>
                                  </p:childTnLst>
                                </p:cTn>
                              </p:par>
                              <p:par>
                                <p:cTn id="61" presetID="53" presetClass="entr" presetSubtype="16" fill="hold" nodeType="withEffect">
                                  <p:stCondLst>
                                    <p:cond delay="0"/>
                                  </p:stCondLst>
                                  <p:childTnLst>
                                    <p:set>
                                      <p:cBhvr>
                                        <p:cTn id="62" dur="1" fill="hold">
                                          <p:stCondLst>
                                            <p:cond delay="0"/>
                                          </p:stCondLst>
                                        </p:cTn>
                                        <p:tgtEl>
                                          <p:spTgt spid="81"/>
                                        </p:tgtEl>
                                        <p:attrNameLst>
                                          <p:attrName>style.visibility</p:attrName>
                                        </p:attrNameLst>
                                      </p:cBhvr>
                                      <p:to>
                                        <p:strVal val="visible"/>
                                      </p:to>
                                    </p:set>
                                    <p:anim calcmode="lin" valueType="num">
                                      <p:cBhvr>
                                        <p:cTn id="63" dur="500" fill="hold"/>
                                        <p:tgtEl>
                                          <p:spTgt spid="81"/>
                                        </p:tgtEl>
                                        <p:attrNameLst>
                                          <p:attrName>ppt_w</p:attrName>
                                        </p:attrNameLst>
                                      </p:cBhvr>
                                      <p:tavLst>
                                        <p:tav tm="0">
                                          <p:val>
                                            <p:fltVal val="0"/>
                                          </p:val>
                                        </p:tav>
                                        <p:tav tm="100000">
                                          <p:val>
                                            <p:strVal val="#ppt_w"/>
                                          </p:val>
                                        </p:tav>
                                      </p:tavLst>
                                    </p:anim>
                                    <p:anim calcmode="lin" valueType="num">
                                      <p:cBhvr>
                                        <p:cTn id="64" dur="500" fill="hold"/>
                                        <p:tgtEl>
                                          <p:spTgt spid="81"/>
                                        </p:tgtEl>
                                        <p:attrNameLst>
                                          <p:attrName>ppt_h</p:attrName>
                                        </p:attrNameLst>
                                      </p:cBhvr>
                                      <p:tavLst>
                                        <p:tav tm="0">
                                          <p:val>
                                            <p:fltVal val="0"/>
                                          </p:val>
                                        </p:tav>
                                        <p:tav tm="100000">
                                          <p:val>
                                            <p:strVal val="#ppt_h"/>
                                          </p:val>
                                        </p:tav>
                                      </p:tavLst>
                                    </p:anim>
                                    <p:animEffect transition="in" filter="fade">
                                      <p:cBhvr>
                                        <p:cTn id="65" dur="500"/>
                                        <p:tgtEl>
                                          <p:spTgt spid="81"/>
                                        </p:tgtEl>
                                      </p:cBhvr>
                                    </p:animEffect>
                                  </p:childTnLst>
                                </p:cTn>
                              </p:par>
                              <p:par>
                                <p:cTn id="66" presetID="53" presetClass="entr" presetSubtype="16" fill="hold" nodeType="withEffect">
                                  <p:stCondLst>
                                    <p:cond delay="0"/>
                                  </p:stCondLst>
                                  <p:childTnLst>
                                    <p:set>
                                      <p:cBhvr>
                                        <p:cTn id="67" dur="1" fill="hold">
                                          <p:stCondLst>
                                            <p:cond delay="0"/>
                                          </p:stCondLst>
                                        </p:cTn>
                                        <p:tgtEl>
                                          <p:spTgt spid="78"/>
                                        </p:tgtEl>
                                        <p:attrNameLst>
                                          <p:attrName>style.visibility</p:attrName>
                                        </p:attrNameLst>
                                      </p:cBhvr>
                                      <p:to>
                                        <p:strVal val="visible"/>
                                      </p:to>
                                    </p:set>
                                    <p:anim calcmode="lin" valueType="num">
                                      <p:cBhvr>
                                        <p:cTn id="68" dur="500" fill="hold"/>
                                        <p:tgtEl>
                                          <p:spTgt spid="78"/>
                                        </p:tgtEl>
                                        <p:attrNameLst>
                                          <p:attrName>ppt_w</p:attrName>
                                        </p:attrNameLst>
                                      </p:cBhvr>
                                      <p:tavLst>
                                        <p:tav tm="0">
                                          <p:val>
                                            <p:fltVal val="0"/>
                                          </p:val>
                                        </p:tav>
                                        <p:tav tm="100000">
                                          <p:val>
                                            <p:strVal val="#ppt_w"/>
                                          </p:val>
                                        </p:tav>
                                      </p:tavLst>
                                    </p:anim>
                                    <p:anim calcmode="lin" valueType="num">
                                      <p:cBhvr>
                                        <p:cTn id="69" dur="500" fill="hold"/>
                                        <p:tgtEl>
                                          <p:spTgt spid="78"/>
                                        </p:tgtEl>
                                        <p:attrNameLst>
                                          <p:attrName>ppt_h</p:attrName>
                                        </p:attrNameLst>
                                      </p:cBhvr>
                                      <p:tavLst>
                                        <p:tav tm="0">
                                          <p:val>
                                            <p:fltVal val="0"/>
                                          </p:val>
                                        </p:tav>
                                        <p:tav tm="100000">
                                          <p:val>
                                            <p:strVal val="#ppt_h"/>
                                          </p:val>
                                        </p:tav>
                                      </p:tavLst>
                                    </p:anim>
                                    <p:animEffect transition="in" filter="fade">
                                      <p:cBhvr>
                                        <p:cTn id="70" dur="500"/>
                                        <p:tgtEl>
                                          <p:spTgt spid="78"/>
                                        </p:tgtEl>
                                      </p:cBhvr>
                                    </p:animEffect>
                                  </p:childTnLst>
                                </p:cTn>
                              </p:par>
                            </p:childTnLst>
                          </p:cTn>
                        </p:par>
                        <p:par>
                          <p:cTn id="71" fill="hold">
                            <p:stCondLst>
                              <p:cond delay="2500"/>
                            </p:stCondLst>
                            <p:childTnLst>
                              <p:par>
                                <p:cTn id="72" presetID="8" presetClass="emph" presetSubtype="0" fill="hold" grpId="1" nodeType="afterEffect">
                                  <p:stCondLst>
                                    <p:cond delay="0"/>
                                  </p:stCondLst>
                                  <p:childTnLst>
                                    <p:animRot by="21600000">
                                      <p:cBhvr>
                                        <p:cTn id="73" dur="2000" fill="hold"/>
                                        <p:tgtEl>
                                          <p:spTgt spid="50"/>
                                        </p:tgtEl>
                                        <p:attrNameLst>
                                          <p:attrName>r</p:attrName>
                                        </p:attrNameLst>
                                      </p:cBhvr>
                                    </p:animRot>
                                  </p:childTnLst>
                                </p:cTn>
                              </p:par>
                              <p:par>
                                <p:cTn id="74" presetID="8" presetClass="emph" presetSubtype="0" fill="hold" grpId="1" nodeType="withEffect">
                                  <p:stCondLst>
                                    <p:cond delay="0"/>
                                  </p:stCondLst>
                                  <p:childTnLst>
                                    <p:animRot by="21600000">
                                      <p:cBhvr>
                                        <p:cTn id="75" dur="2000" fill="hold"/>
                                        <p:tgtEl>
                                          <p:spTgt spid="47"/>
                                        </p:tgtEl>
                                        <p:attrNameLst>
                                          <p:attrName>r</p:attrName>
                                        </p:attrNameLst>
                                      </p:cBhvr>
                                    </p:animRot>
                                  </p:childTnLst>
                                </p:cTn>
                              </p:par>
                              <p:par>
                                <p:cTn id="76" presetID="8" presetClass="emph" presetSubtype="0" fill="hold" grpId="1" nodeType="withEffect">
                                  <p:stCondLst>
                                    <p:cond delay="0"/>
                                  </p:stCondLst>
                                  <p:childTnLst>
                                    <p:animRot by="21600000">
                                      <p:cBhvr>
                                        <p:cTn id="77" dur="2000" fill="hold"/>
                                        <p:tgtEl>
                                          <p:spTgt spid="53"/>
                                        </p:tgtEl>
                                        <p:attrNameLst>
                                          <p:attrName>r</p:attrName>
                                        </p:attrNameLst>
                                      </p:cBhvr>
                                    </p:animRot>
                                  </p:childTnLst>
                                </p:cTn>
                              </p:par>
                              <p:par>
                                <p:cTn id="78" presetID="8" presetClass="emph" presetSubtype="0" fill="hold" grpId="1" nodeType="withEffect">
                                  <p:stCondLst>
                                    <p:cond delay="0"/>
                                  </p:stCondLst>
                                  <p:childTnLst>
                                    <p:animRot by="21600000">
                                      <p:cBhvr>
                                        <p:cTn id="79" dur="2000" fill="hold"/>
                                        <p:tgtEl>
                                          <p:spTgt spid="56"/>
                                        </p:tgtEl>
                                        <p:attrNameLst>
                                          <p:attrName>r</p:attrName>
                                        </p:attrNameLst>
                                      </p:cBhvr>
                                    </p:animRot>
                                  </p:childTnLst>
                                </p:cTn>
                              </p:par>
                            </p:childTnLst>
                          </p:cTn>
                        </p:par>
                        <p:par>
                          <p:cTn id="80" fill="hold">
                            <p:stCondLst>
                              <p:cond delay="4500"/>
                            </p:stCondLst>
                            <p:childTnLst>
                              <p:par>
                                <p:cTn id="81" presetID="22" presetClass="entr" presetSubtype="2" fill="hold" nodeType="afterEffect">
                                  <p:stCondLst>
                                    <p:cond delay="0"/>
                                  </p:stCondLst>
                                  <p:childTnLst>
                                    <p:set>
                                      <p:cBhvr>
                                        <p:cTn id="82" dur="1" fill="hold">
                                          <p:stCondLst>
                                            <p:cond delay="0"/>
                                          </p:stCondLst>
                                        </p:cTn>
                                        <p:tgtEl>
                                          <p:spTgt spid="58"/>
                                        </p:tgtEl>
                                        <p:attrNameLst>
                                          <p:attrName>style.visibility</p:attrName>
                                        </p:attrNameLst>
                                      </p:cBhvr>
                                      <p:to>
                                        <p:strVal val="visible"/>
                                      </p:to>
                                    </p:set>
                                    <p:animEffect transition="in" filter="wipe(right)">
                                      <p:cBhvr>
                                        <p:cTn id="83" dur="500"/>
                                        <p:tgtEl>
                                          <p:spTgt spid="58"/>
                                        </p:tgtEl>
                                      </p:cBhvr>
                                    </p:animEffect>
                                  </p:childTnLst>
                                </p:cTn>
                              </p:par>
                            </p:childTnLst>
                          </p:cTn>
                        </p:par>
                        <p:par>
                          <p:cTn id="84" fill="hold">
                            <p:stCondLst>
                              <p:cond delay="5000"/>
                            </p:stCondLst>
                            <p:childTnLst>
                              <p:par>
                                <p:cTn id="85" presetID="22" presetClass="entr" presetSubtype="2" fill="hold" nodeType="afterEffect">
                                  <p:stCondLst>
                                    <p:cond delay="0"/>
                                  </p:stCondLst>
                                  <p:childTnLst>
                                    <p:set>
                                      <p:cBhvr>
                                        <p:cTn id="86" dur="1" fill="hold">
                                          <p:stCondLst>
                                            <p:cond delay="0"/>
                                          </p:stCondLst>
                                        </p:cTn>
                                        <p:tgtEl>
                                          <p:spTgt spid="59"/>
                                        </p:tgtEl>
                                        <p:attrNameLst>
                                          <p:attrName>style.visibility</p:attrName>
                                        </p:attrNameLst>
                                      </p:cBhvr>
                                      <p:to>
                                        <p:strVal val="visible"/>
                                      </p:to>
                                    </p:set>
                                    <p:animEffect transition="in" filter="wipe(right)">
                                      <p:cBhvr>
                                        <p:cTn id="87" dur="500"/>
                                        <p:tgtEl>
                                          <p:spTgt spid="59"/>
                                        </p:tgtEl>
                                      </p:cBhvr>
                                    </p:animEffect>
                                  </p:childTnLst>
                                </p:cTn>
                              </p:par>
                            </p:childTnLst>
                          </p:cTn>
                        </p:par>
                        <p:par>
                          <p:cTn id="88" fill="hold">
                            <p:stCondLst>
                              <p:cond delay="5500"/>
                            </p:stCondLst>
                            <p:childTnLst>
                              <p:par>
                                <p:cTn id="89" presetID="10" presetClass="entr" presetSubtype="0" fill="hold" grpId="0" nodeType="afterEffect">
                                  <p:stCondLst>
                                    <p:cond delay="0"/>
                                  </p:stCondLst>
                                  <p:childTnLst>
                                    <p:set>
                                      <p:cBhvr>
                                        <p:cTn id="90" dur="1" fill="hold">
                                          <p:stCondLst>
                                            <p:cond delay="0"/>
                                          </p:stCondLst>
                                        </p:cTn>
                                        <p:tgtEl>
                                          <p:spTgt spid="64"/>
                                        </p:tgtEl>
                                        <p:attrNameLst>
                                          <p:attrName>style.visibility</p:attrName>
                                        </p:attrNameLst>
                                      </p:cBhvr>
                                      <p:to>
                                        <p:strVal val="visible"/>
                                      </p:to>
                                    </p:set>
                                    <p:animEffect transition="in" filter="fade">
                                      <p:cBhvr>
                                        <p:cTn id="91" dur="500"/>
                                        <p:tgtEl>
                                          <p:spTgt spid="6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5"/>
                                        </p:tgtEl>
                                        <p:attrNameLst>
                                          <p:attrName>style.visibility</p:attrName>
                                        </p:attrNameLst>
                                      </p:cBhvr>
                                      <p:to>
                                        <p:strVal val="visible"/>
                                      </p:to>
                                    </p:set>
                                    <p:animEffect transition="in" filter="fade">
                                      <p:cBhvr>
                                        <p:cTn id="94" dur="500"/>
                                        <p:tgtEl>
                                          <p:spTgt spid="65"/>
                                        </p:tgtEl>
                                      </p:cBhvr>
                                    </p:animEffect>
                                  </p:childTnLst>
                                </p:cTn>
                              </p:par>
                            </p:childTnLst>
                          </p:cTn>
                        </p:par>
                        <p:par>
                          <p:cTn id="95" fill="hold">
                            <p:stCondLst>
                              <p:cond delay="6000"/>
                            </p:stCondLst>
                            <p:childTnLst>
                              <p:par>
                                <p:cTn id="96" presetID="22" presetClass="entr" presetSubtype="8" fill="hold" nodeType="afterEffect">
                                  <p:stCondLst>
                                    <p:cond delay="0"/>
                                  </p:stCondLst>
                                  <p:childTnLst>
                                    <p:set>
                                      <p:cBhvr>
                                        <p:cTn id="97" dur="1" fill="hold">
                                          <p:stCondLst>
                                            <p:cond delay="0"/>
                                          </p:stCondLst>
                                        </p:cTn>
                                        <p:tgtEl>
                                          <p:spTgt spid="62"/>
                                        </p:tgtEl>
                                        <p:attrNameLst>
                                          <p:attrName>style.visibility</p:attrName>
                                        </p:attrNameLst>
                                      </p:cBhvr>
                                      <p:to>
                                        <p:strVal val="visible"/>
                                      </p:to>
                                    </p:set>
                                    <p:animEffect transition="in" filter="wipe(left)">
                                      <p:cBhvr>
                                        <p:cTn id="98" dur="500"/>
                                        <p:tgtEl>
                                          <p:spTgt spid="62"/>
                                        </p:tgtEl>
                                      </p:cBhvr>
                                    </p:animEffect>
                                  </p:childTnLst>
                                </p:cTn>
                              </p:par>
                            </p:childTnLst>
                          </p:cTn>
                        </p:par>
                        <p:par>
                          <p:cTn id="99" fill="hold">
                            <p:stCondLst>
                              <p:cond delay="6500"/>
                            </p:stCondLst>
                            <p:childTnLst>
                              <p:par>
                                <p:cTn id="100" presetID="22" presetClass="entr" presetSubtype="8" fill="hold" nodeType="afterEffect">
                                  <p:stCondLst>
                                    <p:cond delay="0"/>
                                  </p:stCondLst>
                                  <p:childTnLst>
                                    <p:set>
                                      <p:cBhvr>
                                        <p:cTn id="101" dur="1" fill="hold">
                                          <p:stCondLst>
                                            <p:cond delay="0"/>
                                          </p:stCondLst>
                                        </p:cTn>
                                        <p:tgtEl>
                                          <p:spTgt spid="63"/>
                                        </p:tgtEl>
                                        <p:attrNameLst>
                                          <p:attrName>style.visibility</p:attrName>
                                        </p:attrNameLst>
                                      </p:cBhvr>
                                      <p:to>
                                        <p:strVal val="visible"/>
                                      </p:to>
                                    </p:set>
                                    <p:animEffect transition="in" filter="wipe(left)">
                                      <p:cBhvr>
                                        <p:cTn id="102" dur="500"/>
                                        <p:tgtEl>
                                          <p:spTgt spid="63"/>
                                        </p:tgtEl>
                                      </p:cBhvr>
                                    </p:animEffect>
                                  </p:childTnLst>
                                </p:cTn>
                              </p:par>
                            </p:childTnLst>
                          </p:cTn>
                        </p:par>
                        <p:par>
                          <p:cTn id="103" fill="hold">
                            <p:stCondLst>
                              <p:cond delay="7000"/>
                            </p:stCondLst>
                            <p:childTnLst>
                              <p:par>
                                <p:cTn id="104" presetID="10" presetClass="entr" presetSubtype="0" fill="hold" grpId="0" nodeType="afterEffect">
                                  <p:stCondLst>
                                    <p:cond delay="0"/>
                                  </p:stCondLst>
                                  <p:childTnLst>
                                    <p:set>
                                      <p:cBhvr>
                                        <p:cTn id="105" dur="1" fill="hold">
                                          <p:stCondLst>
                                            <p:cond delay="0"/>
                                          </p:stCondLst>
                                        </p:cTn>
                                        <p:tgtEl>
                                          <p:spTgt spid="67"/>
                                        </p:tgtEl>
                                        <p:attrNameLst>
                                          <p:attrName>style.visibility</p:attrName>
                                        </p:attrNameLst>
                                      </p:cBhvr>
                                      <p:to>
                                        <p:strVal val="visible"/>
                                      </p:to>
                                    </p:set>
                                    <p:animEffect transition="in" filter="fade">
                                      <p:cBhvr>
                                        <p:cTn id="106" dur="500"/>
                                        <p:tgtEl>
                                          <p:spTgt spid="67"/>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70"/>
                                        </p:tgtEl>
                                        <p:attrNameLst>
                                          <p:attrName>style.visibility</p:attrName>
                                        </p:attrNameLst>
                                      </p:cBhvr>
                                      <p:to>
                                        <p:strVal val="visible"/>
                                      </p:to>
                                    </p:set>
                                    <p:animEffect transition="in" filter="fade">
                                      <p:cBhvr>
                                        <p:cTn id="109" dur="500"/>
                                        <p:tgtEl>
                                          <p:spTgt spid="70"/>
                                        </p:tgtEl>
                                      </p:cBhvr>
                                    </p:animEffect>
                                  </p:childTnLst>
                                </p:cTn>
                              </p:par>
                            </p:childTnLst>
                          </p:cTn>
                        </p:par>
                        <p:par>
                          <p:cTn id="110" fill="hold">
                            <p:stCondLst>
                              <p:cond delay="7500"/>
                            </p:stCondLst>
                            <p:childTnLst>
                              <p:par>
                                <p:cTn id="111" presetID="22" presetClass="entr" presetSubtype="2" fill="hold" nodeType="afterEffect">
                                  <p:stCondLst>
                                    <p:cond delay="0"/>
                                  </p:stCondLst>
                                  <p:childTnLst>
                                    <p:set>
                                      <p:cBhvr>
                                        <p:cTn id="112" dur="1" fill="hold">
                                          <p:stCondLst>
                                            <p:cond delay="0"/>
                                          </p:stCondLst>
                                        </p:cTn>
                                        <p:tgtEl>
                                          <p:spTgt spid="60"/>
                                        </p:tgtEl>
                                        <p:attrNameLst>
                                          <p:attrName>style.visibility</p:attrName>
                                        </p:attrNameLst>
                                      </p:cBhvr>
                                      <p:to>
                                        <p:strVal val="visible"/>
                                      </p:to>
                                    </p:set>
                                    <p:animEffect transition="in" filter="wipe(right)">
                                      <p:cBhvr>
                                        <p:cTn id="113" dur="500"/>
                                        <p:tgtEl>
                                          <p:spTgt spid="60"/>
                                        </p:tgtEl>
                                      </p:cBhvr>
                                    </p:animEffect>
                                  </p:childTnLst>
                                </p:cTn>
                              </p:par>
                            </p:childTnLst>
                          </p:cTn>
                        </p:par>
                        <p:par>
                          <p:cTn id="114" fill="hold">
                            <p:stCondLst>
                              <p:cond delay="8000"/>
                            </p:stCondLst>
                            <p:childTnLst>
                              <p:par>
                                <p:cTn id="115" presetID="22" presetClass="entr" presetSubtype="2" fill="hold" nodeType="afterEffect">
                                  <p:stCondLst>
                                    <p:cond delay="0"/>
                                  </p:stCondLst>
                                  <p:childTnLst>
                                    <p:set>
                                      <p:cBhvr>
                                        <p:cTn id="116" dur="1" fill="hold">
                                          <p:stCondLst>
                                            <p:cond delay="0"/>
                                          </p:stCondLst>
                                        </p:cTn>
                                        <p:tgtEl>
                                          <p:spTgt spid="61"/>
                                        </p:tgtEl>
                                        <p:attrNameLst>
                                          <p:attrName>style.visibility</p:attrName>
                                        </p:attrNameLst>
                                      </p:cBhvr>
                                      <p:to>
                                        <p:strVal val="visible"/>
                                      </p:to>
                                    </p:set>
                                    <p:animEffect transition="in" filter="wipe(right)">
                                      <p:cBhvr>
                                        <p:cTn id="117" dur="500"/>
                                        <p:tgtEl>
                                          <p:spTgt spid="61"/>
                                        </p:tgtEl>
                                      </p:cBhvr>
                                    </p:animEffect>
                                  </p:childTnLst>
                                </p:cTn>
                              </p:par>
                            </p:childTnLst>
                          </p:cTn>
                        </p:par>
                        <p:par>
                          <p:cTn id="118" fill="hold">
                            <p:stCondLst>
                              <p:cond delay="8500"/>
                            </p:stCondLst>
                            <p:childTnLst>
                              <p:par>
                                <p:cTn id="119" presetID="10" presetClass="entr" presetSubtype="0" fill="hold" grpId="0" nodeType="afterEffect">
                                  <p:stCondLst>
                                    <p:cond delay="0"/>
                                  </p:stCondLst>
                                  <p:childTnLst>
                                    <p:set>
                                      <p:cBhvr>
                                        <p:cTn id="120" dur="1" fill="hold">
                                          <p:stCondLst>
                                            <p:cond delay="0"/>
                                          </p:stCondLst>
                                        </p:cTn>
                                        <p:tgtEl>
                                          <p:spTgt spid="66"/>
                                        </p:tgtEl>
                                        <p:attrNameLst>
                                          <p:attrName>style.visibility</p:attrName>
                                        </p:attrNameLst>
                                      </p:cBhvr>
                                      <p:to>
                                        <p:strVal val="visible"/>
                                      </p:to>
                                    </p:set>
                                    <p:animEffect transition="in" filter="fade">
                                      <p:cBhvr>
                                        <p:cTn id="121" dur="500"/>
                                        <p:tgtEl>
                                          <p:spTgt spid="66"/>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9"/>
                                        </p:tgtEl>
                                        <p:attrNameLst>
                                          <p:attrName>style.visibility</p:attrName>
                                        </p:attrNameLst>
                                      </p:cBhvr>
                                      <p:to>
                                        <p:strVal val="visible"/>
                                      </p:to>
                                    </p:set>
                                    <p:animEffect transition="in" filter="fade">
                                      <p:cBhvr>
                                        <p:cTn id="124" dur="500"/>
                                        <p:tgtEl>
                                          <p:spTgt spid="69"/>
                                        </p:tgtEl>
                                      </p:cBhvr>
                                    </p:animEffect>
                                  </p:childTnLst>
                                </p:cTn>
                              </p:par>
                            </p:childTnLst>
                          </p:cTn>
                        </p:par>
                        <p:par>
                          <p:cTn id="125" fill="hold">
                            <p:stCondLst>
                              <p:cond delay="9000"/>
                            </p:stCondLst>
                            <p:childTnLst>
                              <p:par>
                                <p:cTn id="126" presetID="22" presetClass="entr" presetSubtype="8" fill="hold" nodeType="afterEffect">
                                  <p:stCondLst>
                                    <p:cond delay="0"/>
                                  </p:stCondLst>
                                  <p:childTnLst>
                                    <p:set>
                                      <p:cBhvr>
                                        <p:cTn id="127" dur="1" fill="hold">
                                          <p:stCondLst>
                                            <p:cond delay="0"/>
                                          </p:stCondLst>
                                        </p:cTn>
                                        <p:tgtEl>
                                          <p:spTgt spid="71"/>
                                        </p:tgtEl>
                                        <p:attrNameLst>
                                          <p:attrName>style.visibility</p:attrName>
                                        </p:attrNameLst>
                                      </p:cBhvr>
                                      <p:to>
                                        <p:strVal val="visible"/>
                                      </p:to>
                                    </p:set>
                                    <p:animEffect transition="in" filter="wipe(left)">
                                      <p:cBhvr>
                                        <p:cTn id="128" dur="500"/>
                                        <p:tgtEl>
                                          <p:spTgt spid="71"/>
                                        </p:tgtEl>
                                      </p:cBhvr>
                                    </p:animEffect>
                                  </p:childTnLst>
                                </p:cTn>
                              </p:par>
                            </p:childTnLst>
                          </p:cTn>
                        </p:par>
                        <p:par>
                          <p:cTn id="129" fill="hold">
                            <p:stCondLst>
                              <p:cond delay="9500"/>
                            </p:stCondLst>
                            <p:childTnLst>
                              <p:par>
                                <p:cTn id="130" presetID="22" presetClass="entr" presetSubtype="8" fill="hold" nodeType="afterEffect">
                                  <p:stCondLst>
                                    <p:cond delay="0"/>
                                  </p:stCondLst>
                                  <p:childTnLst>
                                    <p:set>
                                      <p:cBhvr>
                                        <p:cTn id="131" dur="1" fill="hold">
                                          <p:stCondLst>
                                            <p:cond delay="0"/>
                                          </p:stCondLst>
                                        </p:cTn>
                                        <p:tgtEl>
                                          <p:spTgt spid="72"/>
                                        </p:tgtEl>
                                        <p:attrNameLst>
                                          <p:attrName>style.visibility</p:attrName>
                                        </p:attrNameLst>
                                      </p:cBhvr>
                                      <p:to>
                                        <p:strVal val="visible"/>
                                      </p:to>
                                    </p:set>
                                    <p:animEffect transition="in" filter="wipe(left)">
                                      <p:cBhvr>
                                        <p:cTn id="132" dur="500"/>
                                        <p:tgtEl>
                                          <p:spTgt spid="72"/>
                                        </p:tgtEl>
                                      </p:cBhvr>
                                    </p:animEffect>
                                  </p:childTnLst>
                                </p:cTn>
                              </p:par>
                            </p:childTnLst>
                          </p:cTn>
                        </p:par>
                        <p:par>
                          <p:cTn id="133" fill="hold">
                            <p:stCondLst>
                              <p:cond delay="10000"/>
                            </p:stCondLst>
                            <p:childTnLst>
                              <p:par>
                                <p:cTn id="134" presetID="10" presetClass="entr" presetSubtype="0" fill="hold" grpId="0" nodeType="afterEffect">
                                  <p:stCondLst>
                                    <p:cond delay="0"/>
                                  </p:stCondLst>
                                  <p:childTnLst>
                                    <p:set>
                                      <p:cBhvr>
                                        <p:cTn id="135" dur="1" fill="hold">
                                          <p:stCondLst>
                                            <p:cond delay="0"/>
                                          </p:stCondLst>
                                        </p:cTn>
                                        <p:tgtEl>
                                          <p:spTgt spid="68"/>
                                        </p:tgtEl>
                                        <p:attrNameLst>
                                          <p:attrName>style.visibility</p:attrName>
                                        </p:attrNameLst>
                                      </p:cBhvr>
                                      <p:to>
                                        <p:strVal val="visible"/>
                                      </p:to>
                                    </p:set>
                                    <p:animEffect transition="in" filter="fade">
                                      <p:cBhvr>
                                        <p:cTn id="136" dur="500"/>
                                        <p:tgtEl>
                                          <p:spTgt spid="68"/>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45"/>
                                        </p:tgtEl>
                                        <p:attrNameLst>
                                          <p:attrName>style.visibility</p:attrName>
                                        </p:attrNameLst>
                                      </p:cBhvr>
                                      <p:to>
                                        <p:strVal val="visible"/>
                                      </p:to>
                                    </p:set>
                                    <p:animEffect transition="in" filter="fade">
                                      <p:cBhvr>
                                        <p:cTn id="13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p:bldP spid="46" grpId="0" animBg="1"/>
      <p:bldP spid="47" grpId="0" animBg="1"/>
      <p:bldP spid="47" grpId="1" animBg="1"/>
      <p:bldP spid="48" grpId="0" animBg="1"/>
      <p:bldP spid="49" grpId="0" animBg="1"/>
      <p:bldP spid="50" grpId="0" animBg="1"/>
      <p:bldP spid="50" grpId="1" animBg="1"/>
      <p:bldP spid="51" grpId="0" animBg="1"/>
      <p:bldP spid="52" grpId="0" animBg="1"/>
      <p:bldP spid="53" grpId="0" animBg="1"/>
      <p:bldP spid="53" grpId="1" animBg="1"/>
      <p:bldP spid="54" grpId="0" animBg="1"/>
      <p:bldP spid="55" grpId="0" animBg="1"/>
      <p:bldP spid="56" grpId="0" animBg="1"/>
      <p:bldP spid="56" grpId="1" animBg="1"/>
      <p:bldP spid="57" grpId="0" animBg="1"/>
      <p:bldP spid="64" grpId="0"/>
      <p:bldP spid="65" grpId="0"/>
      <p:bldP spid="66" grpId="0"/>
      <p:bldP spid="67" grpId="0"/>
      <p:bldP spid="68" grpId="0"/>
      <p:bldP spid="69" grpId="0"/>
      <p:bldP spid="70" grpId="0"/>
      <p:bldP spid="7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32" name="Oval 2"/>
          <p:cNvSpPr>
            <a:spLocks noChangeArrowheads="1"/>
          </p:cNvSpPr>
          <p:nvPr/>
        </p:nvSpPr>
        <p:spPr bwMode="auto">
          <a:xfrm>
            <a:off x="2829817" y="4336132"/>
            <a:ext cx="3352800" cy="323850"/>
          </a:xfrm>
          <a:prstGeom prst="ellipse">
            <a:avLst/>
          </a:prstGeom>
          <a:gradFill rotWithShape="1">
            <a:gsLst>
              <a:gs pos="0">
                <a:srgbClr val="000000">
                  <a:alpha val="50000"/>
                </a:srgbClr>
              </a:gs>
              <a:gs pos="100000">
                <a:srgbClr val="445E7A">
                  <a:alpha val="0"/>
                </a:srgbClr>
              </a:gs>
            </a:gsLst>
            <a:path path="shape">
              <a:fillToRect l="50000" t="50000" r="50000" b="50000"/>
            </a:path>
          </a:gradFill>
          <a:ln>
            <a:noFill/>
          </a:ln>
          <a:effectLst/>
          <a:extLst>
            <a:ext uri="{91240B29-F687-4F45-9708-019B960494DF}">
              <a14:hiddenLine xmlns:a14="http://schemas.microsoft.com/office/drawing/2010/main" w="9525">
                <a:solidFill>
                  <a:srgbClr val="FFFFFF"/>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sz="1800">
              <a:ea typeface="微软雅黑" panose="020B0503020204020204" pitchFamily="34" charset="-122"/>
            </a:endParaRPr>
          </a:p>
        </p:txBody>
      </p:sp>
      <p:sp>
        <p:nvSpPr>
          <p:cNvPr id="33" name="Freeform 4"/>
          <p:cNvSpPr>
            <a:spLocks noEditPoints="1"/>
          </p:cNvSpPr>
          <p:nvPr/>
        </p:nvSpPr>
        <p:spPr bwMode="auto">
          <a:xfrm>
            <a:off x="3333055" y="2178719"/>
            <a:ext cx="2311400" cy="2138363"/>
          </a:xfrm>
          <a:custGeom>
            <a:avLst/>
            <a:gdLst>
              <a:gd name="T0" fmla="*/ 1505 w 369"/>
              <a:gd name="T1" fmla="*/ 762 h 395"/>
              <a:gd name="T2" fmla="*/ 1346 w 369"/>
              <a:gd name="T3" fmla="*/ 648 h 395"/>
              <a:gd name="T4" fmla="*/ 1472 w 369"/>
              <a:gd name="T5" fmla="*/ 477 h 395"/>
              <a:gd name="T6" fmla="*/ 1285 w 369"/>
              <a:gd name="T7" fmla="*/ 428 h 395"/>
              <a:gd name="T8" fmla="*/ 1350 w 369"/>
              <a:gd name="T9" fmla="*/ 236 h 395"/>
              <a:gd name="T10" fmla="*/ 1158 w 369"/>
              <a:gd name="T11" fmla="*/ 261 h 395"/>
              <a:gd name="T12" fmla="*/ 1154 w 369"/>
              <a:gd name="T13" fmla="*/ 73 h 395"/>
              <a:gd name="T14" fmla="*/ 983 w 369"/>
              <a:gd name="T15" fmla="*/ 159 h 395"/>
              <a:gd name="T16" fmla="*/ 918 w 369"/>
              <a:gd name="T17" fmla="*/ 0 h 395"/>
              <a:gd name="T18" fmla="*/ 779 w 369"/>
              <a:gd name="T19" fmla="*/ 135 h 395"/>
              <a:gd name="T20" fmla="*/ 669 w 369"/>
              <a:gd name="T21" fmla="*/ 16 h 395"/>
              <a:gd name="T22" fmla="*/ 579 w 369"/>
              <a:gd name="T23" fmla="*/ 183 h 395"/>
              <a:gd name="T24" fmla="*/ 436 w 369"/>
              <a:gd name="T25" fmla="*/ 118 h 395"/>
              <a:gd name="T26" fmla="*/ 396 w 369"/>
              <a:gd name="T27" fmla="*/ 293 h 395"/>
              <a:gd name="T28" fmla="*/ 237 w 369"/>
              <a:gd name="T29" fmla="*/ 289 h 395"/>
              <a:gd name="T30" fmla="*/ 253 w 369"/>
              <a:gd name="T31" fmla="*/ 457 h 395"/>
              <a:gd name="T32" fmla="*/ 90 w 369"/>
              <a:gd name="T33" fmla="*/ 514 h 395"/>
              <a:gd name="T34" fmla="*/ 159 w 369"/>
              <a:gd name="T35" fmla="*/ 656 h 395"/>
              <a:gd name="T36" fmla="*/ 8 w 369"/>
              <a:gd name="T37" fmla="*/ 766 h 395"/>
              <a:gd name="T38" fmla="*/ 126 w 369"/>
              <a:gd name="T39" fmla="*/ 872 h 395"/>
              <a:gd name="T40" fmla="*/ 8 w 369"/>
              <a:gd name="T41" fmla="*/ 1031 h 395"/>
              <a:gd name="T42" fmla="*/ 159 w 369"/>
              <a:gd name="T43" fmla="*/ 1084 h 395"/>
              <a:gd name="T44" fmla="*/ 94 w 369"/>
              <a:gd name="T45" fmla="*/ 1272 h 395"/>
              <a:gd name="T46" fmla="*/ 261 w 369"/>
              <a:gd name="T47" fmla="*/ 1264 h 395"/>
              <a:gd name="T48" fmla="*/ 253 w 369"/>
              <a:gd name="T49" fmla="*/ 1467 h 395"/>
              <a:gd name="T50" fmla="*/ 424 w 369"/>
              <a:gd name="T51" fmla="*/ 1390 h 395"/>
              <a:gd name="T52" fmla="*/ 481 w 369"/>
              <a:gd name="T53" fmla="*/ 1586 h 395"/>
              <a:gd name="T54" fmla="*/ 628 w 369"/>
              <a:gd name="T55" fmla="*/ 1447 h 395"/>
              <a:gd name="T56" fmla="*/ 750 w 369"/>
              <a:gd name="T57" fmla="*/ 1606 h 395"/>
              <a:gd name="T58" fmla="*/ 852 w 369"/>
              <a:gd name="T59" fmla="*/ 1418 h 395"/>
              <a:gd name="T60" fmla="*/ 1024 w 369"/>
              <a:gd name="T61" fmla="*/ 1516 h 395"/>
              <a:gd name="T62" fmla="*/ 1060 w 369"/>
              <a:gd name="T63" fmla="*/ 1300 h 395"/>
              <a:gd name="T64" fmla="*/ 1264 w 369"/>
              <a:gd name="T65" fmla="*/ 1325 h 395"/>
              <a:gd name="T66" fmla="*/ 1228 w 369"/>
              <a:gd name="T67" fmla="*/ 1117 h 395"/>
              <a:gd name="T68" fmla="*/ 1432 w 369"/>
              <a:gd name="T69" fmla="*/ 1060 h 395"/>
              <a:gd name="T70" fmla="*/ 1330 w 369"/>
              <a:gd name="T71" fmla="*/ 889 h 395"/>
              <a:gd name="T72" fmla="*/ 865 w 369"/>
              <a:gd name="T73" fmla="*/ 868 h 395"/>
              <a:gd name="T74" fmla="*/ 587 w 369"/>
              <a:gd name="T75" fmla="*/ 697 h 395"/>
              <a:gd name="T76" fmla="*/ 865 w 369"/>
              <a:gd name="T77" fmla="*/ 868 h 39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369" h="395">
                <a:moveTo>
                  <a:pt x="365" y="216"/>
                </a:moveTo>
                <a:cubicBezTo>
                  <a:pt x="369" y="187"/>
                  <a:pt x="369" y="187"/>
                  <a:pt x="369" y="187"/>
                </a:cubicBezTo>
                <a:cubicBezTo>
                  <a:pt x="331" y="180"/>
                  <a:pt x="331" y="180"/>
                  <a:pt x="331" y="180"/>
                </a:cubicBezTo>
                <a:cubicBezTo>
                  <a:pt x="330" y="159"/>
                  <a:pt x="330" y="159"/>
                  <a:pt x="330" y="159"/>
                </a:cubicBezTo>
                <a:cubicBezTo>
                  <a:pt x="367" y="143"/>
                  <a:pt x="367" y="143"/>
                  <a:pt x="367" y="143"/>
                </a:cubicBezTo>
                <a:cubicBezTo>
                  <a:pt x="361" y="117"/>
                  <a:pt x="361" y="117"/>
                  <a:pt x="361" y="117"/>
                </a:cubicBezTo>
                <a:cubicBezTo>
                  <a:pt x="323" y="124"/>
                  <a:pt x="323" y="124"/>
                  <a:pt x="323" y="124"/>
                </a:cubicBezTo>
                <a:cubicBezTo>
                  <a:pt x="315" y="105"/>
                  <a:pt x="315" y="105"/>
                  <a:pt x="315" y="105"/>
                </a:cubicBezTo>
                <a:cubicBezTo>
                  <a:pt x="345" y="79"/>
                  <a:pt x="345" y="79"/>
                  <a:pt x="345" y="79"/>
                </a:cubicBezTo>
                <a:cubicBezTo>
                  <a:pt x="331" y="58"/>
                  <a:pt x="331" y="58"/>
                  <a:pt x="331" y="58"/>
                </a:cubicBezTo>
                <a:cubicBezTo>
                  <a:pt x="297" y="77"/>
                  <a:pt x="297" y="77"/>
                  <a:pt x="297" y="77"/>
                </a:cubicBezTo>
                <a:cubicBezTo>
                  <a:pt x="284" y="64"/>
                  <a:pt x="284" y="64"/>
                  <a:pt x="284" y="64"/>
                </a:cubicBezTo>
                <a:cubicBezTo>
                  <a:pt x="303" y="31"/>
                  <a:pt x="303" y="31"/>
                  <a:pt x="303" y="31"/>
                </a:cubicBezTo>
                <a:cubicBezTo>
                  <a:pt x="283" y="18"/>
                  <a:pt x="283" y="18"/>
                  <a:pt x="283" y="18"/>
                </a:cubicBezTo>
                <a:cubicBezTo>
                  <a:pt x="257" y="46"/>
                  <a:pt x="257" y="46"/>
                  <a:pt x="257" y="46"/>
                </a:cubicBezTo>
                <a:cubicBezTo>
                  <a:pt x="241" y="39"/>
                  <a:pt x="241" y="39"/>
                  <a:pt x="241" y="39"/>
                </a:cubicBezTo>
                <a:cubicBezTo>
                  <a:pt x="248" y="4"/>
                  <a:pt x="248" y="4"/>
                  <a:pt x="248" y="4"/>
                </a:cubicBezTo>
                <a:cubicBezTo>
                  <a:pt x="225" y="0"/>
                  <a:pt x="225" y="0"/>
                  <a:pt x="225" y="0"/>
                </a:cubicBezTo>
                <a:cubicBezTo>
                  <a:pt x="210" y="33"/>
                  <a:pt x="210" y="33"/>
                  <a:pt x="210" y="33"/>
                </a:cubicBezTo>
                <a:cubicBezTo>
                  <a:pt x="191" y="33"/>
                  <a:pt x="191" y="33"/>
                  <a:pt x="191" y="33"/>
                </a:cubicBezTo>
                <a:cubicBezTo>
                  <a:pt x="188" y="0"/>
                  <a:pt x="188" y="0"/>
                  <a:pt x="188" y="0"/>
                </a:cubicBezTo>
                <a:cubicBezTo>
                  <a:pt x="164" y="4"/>
                  <a:pt x="164" y="4"/>
                  <a:pt x="164" y="4"/>
                </a:cubicBezTo>
                <a:cubicBezTo>
                  <a:pt x="160" y="38"/>
                  <a:pt x="160" y="38"/>
                  <a:pt x="160" y="38"/>
                </a:cubicBezTo>
                <a:cubicBezTo>
                  <a:pt x="142" y="45"/>
                  <a:pt x="142" y="45"/>
                  <a:pt x="142" y="45"/>
                </a:cubicBezTo>
                <a:cubicBezTo>
                  <a:pt x="128" y="17"/>
                  <a:pt x="128" y="17"/>
                  <a:pt x="128" y="17"/>
                </a:cubicBezTo>
                <a:cubicBezTo>
                  <a:pt x="107" y="29"/>
                  <a:pt x="107" y="29"/>
                  <a:pt x="107" y="29"/>
                </a:cubicBezTo>
                <a:cubicBezTo>
                  <a:pt x="113" y="60"/>
                  <a:pt x="113" y="60"/>
                  <a:pt x="113" y="60"/>
                </a:cubicBezTo>
                <a:cubicBezTo>
                  <a:pt x="97" y="72"/>
                  <a:pt x="97" y="72"/>
                  <a:pt x="97" y="72"/>
                </a:cubicBezTo>
                <a:cubicBezTo>
                  <a:pt x="75" y="53"/>
                  <a:pt x="75" y="53"/>
                  <a:pt x="75" y="53"/>
                </a:cubicBezTo>
                <a:cubicBezTo>
                  <a:pt x="58" y="71"/>
                  <a:pt x="58" y="71"/>
                  <a:pt x="58" y="71"/>
                </a:cubicBezTo>
                <a:cubicBezTo>
                  <a:pt x="73" y="96"/>
                  <a:pt x="73" y="96"/>
                  <a:pt x="73" y="96"/>
                </a:cubicBezTo>
                <a:cubicBezTo>
                  <a:pt x="62" y="112"/>
                  <a:pt x="62" y="112"/>
                  <a:pt x="62" y="112"/>
                </a:cubicBezTo>
                <a:cubicBezTo>
                  <a:pt x="34" y="103"/>
                  <a:pt x="34" y="103"/>
                  <a:pt x="34" y="103"/>
                </a:cubicBezTo>
                <a:cubicBezTo>
                  <a:pt x="22" y="126"/>
                  <a:pt x="22" y="126"/>
                  <a:pt x="22" y="126"/>
                </a:cubicBezTo>
                <a:cubicBezTo>
                  <a:pt x="45" y="143"/>
                  <a:pt x="45" y="143"/>
                  <a:pt x="45" y="143"/>
                </a:cubicBezTo>
                <a:cubicBezTo>
                  <a:pt x="39" y="161"/>
                  <a:pt x="39" y="161"/>
                  <a:pt x="39" y="161"/>
                </a:cubicBezTo>
                <a:cubicBezTo>
                  <a:pt x="8" y="164"/>
                  <a:pt x="8" y="164"/>
                  <a:pt x="8" y="164"/>
                </a:cubicBezTo>
                <a:cubicBezTo>
                  <a:pt x="2" y="188"/>
                  <a:pt x="2" y="188"/>
                  <a:pt x="2" y="188"/>
                </a:cubicBezTo>
                <a:cubicBezTo>
                  <a:pt x="32" y="195"/>
                  <a:pt x="32" y="195"/>
                  <a:pt x="32" y="195"/>
                </a:cubicBezTo>
                <a:cubicBezTo>
                  <a:pt x="31" y="214"/>
                  <a:pt x="31" y="214"/>
                  <a:pt x="31" y="214"/>
                </a:cubicBezTo>
                <a:cubicBezTo>
                  <a:pt x="0" y="228"/>
                  <a:pt x="0" y="228"/>
                  <a:pt x="0" y="228"/>
                </a:cubicBezTo>
                <a:cubicBezTo>
                  <a:pt x="2" y="253"/>
                  <a:pt x="2" y="253"/>
                  <a:pt x="2" y="253"/>
                </a:cubicBezTo>
                <a:cubicBezTo>
                  <a:pt x="34" y="248"/>
                  <a:pt x="34" y="248"/>
                  <a:pt x="34" y="248"/>
                </a:cubicBezTo>
                <a:cubicBezTo>
                  <a:pt x="39" y="266"/>
                  <a:pt x="39" y="266"/>
                  <a:pt x="39" y="266"/>
                </a:cubicBezTo>
                <a:cubicBezTo>
                  <a:pt x="12" y="290"/>
                  <a:pt x="12" y="290"/>
                  <a:pt x="12" y="290"/>
                </a:cubicBezTo>
                <a:cubicBezTo>
                  <a:pt x="23" y="312"/>
                  <a:pt x="23" y="312"/>
                  <a:pt x="23" y="312"/>
                </a:cubicBezTo>
                <a:cubicBezTo>
                  <a:pt x="53" y="295"/>
                  <a:pt x="53" y="295"/>
                  <a:pt x="53" y="295"/>
                </a:cubicBezTo>
                <a:cubicBezTo>
                  <a:pt x="64" y="310"/>
                  <a:pt x="64" y="310"/>
                  <a:pt x="64" y="310"/>
                </a:cubicBezTo>
                <a:cubicBezTo>
                  <a:pt x="45" y="344"/>
                  <a:pt x="45" y="344"/>
                  <a:pt x="45" y="344"/>
                </a:cubicBezTo>
                <a:cubicBezTo>
                  <a:pt x="62" y="360"/>
                  <a:pt x="62" y="360"/>
                  <a:pt x="62" y="360"/>
                </a:cubicBezTo>
                <a:cubicBezTo>
                  <a:pt x="88" y="332"/>
                  <a:pt x="88" y="332"/>
                  <a:pt x="88" y="332"/>
                </a:cubicBezTo>
                <a:cubicBezTo>
                  <a:pt x="104" y="341"/>
                  <a:pt x="104" y="341"/>
                  <a:pt x="104" y="341"/>
                </a:cubicBezTo>
                <a:cubicBezTo>
                  <a:pt x="95" y="381"/>
                  <a:pt x="95" y="381"/>
                  <a:pt x="95" y="381"/>
                </a:cubicBezTo>
                <a:cubicBezTo>
                  <a:pt x="118" y="389"/>
                  <a:pt x="118" y="389"/>
                  <a:pt x="118" y="389"/>
                </a:cubicBezTo>
                <a:cubicBezTo>
                  <a:pt x="135" y="352"/>
                  <a:pt x="135" y="352"/>
                  <a:pt x="135" y="352"/>
                </a:cubicBezTo>
                <a:cubicBezTo>
                  <a:pt x="154" y="355"/>
                  <a:pt x="154" y="355"/>
                  <a:pt x="154" y="355"/>
                </a:cubicBezTo>
                <a:cubicBezTo>
                  <a:pt x="158" y="395"/>
                  <a:pt x="158" y="395"/>
                  <a:pt x="158" y="395"/>
                </a:cubicBezTo>
                <a:cubicBezTo>
                  <a:pt x="184" y="394"/>
                  <a:pt x="184" y="394"/>
                  <a:pt x="184" y="394"/>
                </a:cubicBezTo>
                <a:cubicBezTo>
                  <a:pt x="189" y="353"/>
                  <a:pt x="189" y="353"/>
                  <a:pt x="189" y="353"/>
                </a:cubicBezTo>
                <a:cubicBezTo>
                  <a:pt x="209" y="348"/>
                  <a:pt x="209" y="348"/>
                  <a:pt x="209" y="348"/>
                </a:cubicBezTo>
                <a:cubicBezTo>
                  <a:pt x="226" y="383"/>
                  <a:pt x="226" y="383"/>
                  <a:pt x="226" y="383"/>
                </a:cubicBezTo>
                <a:cubicBezTo>
                  <a:pt x="251" y="372"/>
                  <a:pt x="251" y="372"/>
                  <a:pt x="251" y="372"/>
                </a:cubicBezTo>
                <a:cubicBezTo>
                  <a:pt x="242" y="332"/>
                  <a:pt x="242" y="332"/>
                  <a:pt x="242" y="332"/>
                </a:cubicBezTo>
                <a:cubicBezTo>
                  <a:pt x="260" y="319"/>
                  <a:pt x="260" y="319"/>
                  <a:pt x="260" y="319"/>
                </a:cubicBezTo>
                <a:cubicBezTo>
                  <a:pt x="289" y="346"/>
                  <a:pt x="289" y="346"/>
                  <a:pt x="289" y="346"/>
                </a:cubicBezTo>
                <a:cubicBezTo>
                  <a:pt x="310" y="325"/>
                  <a:pt x="310" y="325"/>
                  <a:pt x="310" y="325"/>
                </a:cubicBezTo>
                <a:cubicBezTo>
                  <a:pt x="288" y="292"/>
                  <a:pt x="288" y="292"/>
                  <a:pt x="288" y="292"/>
                </a:cubicBezTo>
                <a:cubicBezTo>
                  <a:pt x="301" y="274"/>
                  <a:pt x="301" y="274"/>
                  <a:pt x="301" y="274"/>
                </a:cubicBezTo>
                <a:cubicBezTo>
                  <a:pt x="338" y="287"/>
                  <a:pt x="338" y="287"/>
                  <a:pt x="338" y="287"/>
                </a:cubicBezTo>
                <a:cubicBezTo>
                  <a:pt x="351" y="260"/>
                  <a:pt x="351" y="260"/>
                  <a:pt x="351" y="260"/>
                </a:cubicBezTo>
                <a:cubicBezTo>
                  <a:pt x="319" y="239"/>
                  <a:pt x="319" y="239"/>
                  <a:pt x="319" y="239"/>
                </a:cubicBezTo>
                <a:cubicBezTo>
                  <a:pt x="326" y="218"/>
                  <a:pt x="326" y="218"/>
                  <a:pt x="326" y="218"/>
                </a:cubicBezTo>
                <a:lnTo>
                  <a:pt x="365" y="216"/>
                </a:lnTo>
                <a:close/>
                <a:moveTo>
                  <a:pt x="212" y="213"/>
                </a:moveTo>
                <a:cubicBezTo>
                  <a:pt x="199" y="234"/>
                  <a:pt x="173" y="243"/>
                  <a:pt x="154" y="231"/>
                </a:cubicBezTo>
                <a:cubicBezTo>
                  <a:pt x="135" y="220"/>
                  <a:pt x="131" y="193"/>
                  <a:pt x="144" y="171"/>
                </a:cubicBezTo>
                <a:cubicBezTo>
                  <a:pt x="157" y="149"/>
                  <a:pt x="183" y="141"/>
                  <a:pt x="202" y="153"/>
                </a:cubicBezTo>
                <a:cubicBezTo>
                  <a:pt x="221" y="164"/>
                  <a:pt x="225" y="191"/>
                  <a:pt x="212" y="213"/>
                </a:cubicBezTo>
                <a:close/>
              </a:path>
            </a:pathLst>
          </a:custGeom>
          <a:solidFill>
            <a:srgbClr val="FF0000"/>
          </a:solidFill>
          <a:ln w="9525">
            <a:noFill/>
            <a:round/>
          </a:ln>
          <a:effectLst/>
          <a:scene3d>
            <a:camera prst="legacyObliqueBottomRight"/>
            <a:lightRig rig="legacyFlat3" dir="t"/>
          </a:scene3d>
          <a:sp3d extrusionH="227000" prstMaterial="legacyMatte">
            <a:bevelT w="13500" h="13500" prst="angle"/>
            <a:bevelB w="13500" h="13500" prst="angle"/>
            <a:extrusionClr>
              <a:srgbClr val="C00000"/>
            </a:extrusionClr>
          </a:sp3d>
        </p:spPr>
        <p:txBody>
          <a:bodyPr>
            <a:flatTx/>
          </a:bodyPr>
          <a:lstStyle/>
          <a:p>
            <a:endParaRPr lang="zh-CN" altLang="en-US"/>
          </a:p>
        </p:txBody>
      </p:sp>
      <p:sp>
        <p:nvSpPr>
          <p:cNvPr id="34" name="Freeform 5"/>
          <p:cNvSpPr>
            <a:spLocks noEditPoints="1"/>
          </p:cNvSpPr>
          <p:nvPr/>
        </p:nvSpPr>
        <p:spPr bwMode="auto">
          <a:xfrm>
            <a:off x="2525017" y="1915194"/>
            <a:ext cx="1068388" cy="1003300"/>
          </a:xfrm>
          <a:custGeom>
            <a:avLst/>
            <a:gdLst>
              <a:gd name="T0" fmla="*/ 595 w 171"/>
              <a:gd name="T1" fmla="*/ 338 h 185"/>
              <a:gd name="T2" fmla="*/ 697 w 171"/>
              <a:gd name="T3" fmla="*/ 285 h 185"/>
              <a:gd name="T4" fmla="*/ 685 w 171"/>
              <a:gd name="T5" fmla="*/ 196 h 185"/>
              <a:gd name="T6" fmla="*/ 579 w 171"/>
              <a:gd name="T7" fmla="*/ 220 h 185"/>
              <a:gd name="T8" fmla="*/ 550 w 171"/>
              <a:gd name="T9" fmla="*/ 171 h 185"/>
              <a:gd name="T10" fmla="*/ 607 w 171"/>
              <a:gd name="T11" fmla="*/ 69 h 185"/>
              <a:gd name="T12" fmla="*/ 542 w 171"/>
              <a:gd name="T13" fmla="*/ 24 h 185"/>
              <a:gd name="T14" fmla="*/ 465 w 171"/>
              <a:gd name="T15" fmla="*/ 110 h 185"/>
              <a:gd name="T16" fmla="*/ 408 w 171"/>
              <a:gd name="T17" fmla="*/ 102 h 185"/>
              <a:gd name="T18" fmla="*/ 399 w 171"/>
              <a:gd name="T19" fmla="*/ 0 h 185"/>
              <a:gd name="T20" fmla="*/ 314 w 171"/>
              <a:gd name="T21" fmla="*/ 20 h 185"/>
              <a:gd name="T22" fmla="*/ 293 w 171"/>
              <a:gd name="T23" fmla="*/ 122 h 185"/>
              <a:gd name="T24" fmla="*/ 236 w 171"/>
              <a:gd name="T25" fmla="*/ 159 h 185"/>
              <a:gd name="T26" fmla="*/ 171 w 171"/>
              <a:gd name="T27" fmla="*/ 102 h 185"/>
              <a:gd name="T28" fmla="*/ 106 w 171"/>
              <a:gd name="T29" fmla="*/ 171 h 185"/>
              <a:gd name="T30" fmla="*/ 147 w 171"/>
              <a:gd name="T31" fmla="*/ 249 h 185"/>
              <a:gd name="T32" fmla="*/ 114 w 171"/>
              <a:gd name="T33" fmla="*/ 310 h 185"/>
              <a:gd name="T34" fmla="*/ 20 w 171"/>
              <a:gd name="T35" fmla="*/ 326 h 185"/>
              <a:gd name="T36" fmla="*/ 0 w 171"/>
              <a:gd name="T37" fmla="*/ 416 h 185"/>
              <a:gd name="T38" fmla="*/ 86 w 171"/>
              <a:gd name="T39" fmla="*/ 432 h 185"/>
              <a:gd name="T40" fmla="*/ 94 w 171"/>
              <a:gd name="T41" fmla="*/ 493 h 185"/>
              <a:gd name="T42" fmla="*/ 12 w 171"/>
              <a:gd name="T43" fmla="*/ 571 h 185"/>
              <a:gd name="T44" fmla="*/ 45 w 171"/>
              <a:gd name="T45" fmla="*/ 644 h 185"/>
              <a:gd name="T46" fmla="*/ 143 w 171"/>
              <a:gd name="T47" fmla="*/ 587 h 185"/>
              <a:gd name="T48" fmla="*/ 183 w 171"/>
              <a:gd name="T49" fmla="*/ 624 h 185"/>
              <a:gd name="T50" fmla="*/ 155 w 171"/>
              <a:gd name="T51" fmla="*/ 738 h 185"/>
              <a:gd name="T52" fmla="*/ 236 w 171"/>
              <a:gd name="T53" fmla="*/ 754 h 185"/>
              <a:gd name="T54" fmla="*/ 289 w 171"/>
              <a:gd name="T55" fmla="*/ 648 h 185"/>
              <a:gd name="T56" fmla="*/ 351 w 171"/>
              <a:gd name="T57" fmla="*/ 640 h 185"/>
              <a:gd name="T58" fmla="*/ 395 w 171"/>
              <a:gd name="T59" fmla="*/ 730 h 185"/>
              <a:gd name="T60" fmla="*/ 481 w 171"/>
              <a:gd name="T61" fmla="*/ 685 h 185"/>
              <a:gd name="T62" fmla="*/ 465 w 171"/>
              <a:gd name="T63" fmla="*/ 579 h 185"/>
              <a:gd name="T64" fmla="*/ 518 w 171"/>
              <a:gd name="T65" fmla="*/ 526 h 185"/>
              <a:gd name="T66" fmla="*/ 611 w 171"/>
              <a:gd name="T67" fmla="*/ 550 h 185"/>
              <a:gd name="T68" fmla="*/ 660 w 171"/>
              <a:gd name="T69" fmla="*/ 461 h 185"/>
              <a:gd name="T70" fmla="*/ 579 w 171"/>
              <a:gd name="T71" fmla="*/ 408 h 185"/>
              <a:gd name="T72" fmla="*/ 595 w 171"/>
              <a:gd name="T73" fmla="*/ 338 h 185"/>
              <a:gd name="T74" fmla="*/ 391 w 171"/>
              <a:gd name="T75" fmla="*/ 408 h 185"/>
              <a:gd name="T76" fmla="*/ 281 w 171"/>
              <a:gd name="T77" fmla="*/ 440 h 185"/>
              <a:gd name="T78" fmla="*/ 261 w 171"/>
              <a:gd name="T79" fmla="*/ 326 h 185"/>
              <a:gd name="T80" fmla="*/ 375 w 171"/>
              <a:gd name="T81" fmla="*/ 289 h 185"/>
              <a:gd name="T82" fmla="*/ 391 w 171"/>
              <a:gd name="T83" fmla="*/ 408 h 18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171" h="185">
                <a:moveTo>
                  <a:pt x="146" y="83"/>
                </a:moveTo>
                <a:cubicBezTo>
                  <a:pt x="171" y="70"/>
                  <a:pt x="171" y="70"/>
                  <a:pt x="171" y="70"/>
                </a:cubicBezTo>
                <a:cubicBezTo>
                  <a:pt x="168" y="48"/>
                  <a:pt x="168" y="48"/>
                  <a:pt x="168" y="48"/>
                </a:cubicBezTo>
                <a:cubicBezTo>
                  <a:pt x="142" y="54"/>
                  <a:pt x="142" y="54"/>
                  <a:pt x="142" y="54"/>
                </a:cubicBezTo>
                <a:cubicBezTo>
                  <a:pt x="135" y="42"/>
                  <a:pt x="135" y="42"/>
                  <a:pt x="135" y="42"/>
                </a:cubicBezTo>
                <a:cubicBezTo>
                  <a:pt x="149" y="17"/>
                  <a:pt x="149" y="17"/>
                  <a:pt x="149" y="17"/>
                </a:cubicBezTo>
                <a:cubicBezTo>
                  <a:pt x="133" y="6"/>
                  <a:pt x="133" y="6"/>
                  <a:pt x="133" y="6"/>
                </a:cubicBezTo>
                <a:cubicBezTo>
                  <a:pt x="114" y="27"/>
                  <a:pt x="114" y="27"/>
                  <a:pt x="114" y="27"/>
                </a:cubicBezTo>
                <a:cubicBezTo>
                  <a:pt x="100" y="25"/>
                  <a:pt x="100" y="25"/>
                  <a:pt x="100" y="25"/>
                </a:cubicBezTo>
                <a:cubicBezTo>
                  <a:pt x="98" y="0"/>
                  <a:pt x="98" y="0"/>
                  <a:pt x="98" y="0"/>
                </a:cubicBezTo>
                <a:cubicBezTo>
                  <a:pt x="77" y="5"/>
                  <a:pt x="77" y="5"/>
                  <a:pt x="77" y="5"/>
                </a:cubicBezTo>
                <a:cubicBezTo>
                  <a:pt x="72" y="30"/>
                  <a:pt x="72" y="30"/>
                  <a:pt x="72" y="30"/>
                </a:cubicBezTo>
                <a:cubicBezTo>
                  <a:pt x="58" y="39"/>
                  <a:pt x="58" y="39"/>
                  <a:pt x="58" y="39"/>
                </a:cubicBezTo>
                <a:cubicBezTo>
                  <a:pt x="42" y="25"/>
                  <a:pt x="42" y="25"/>
                  <a:pt x="42" y="25"/>
                </a:cubicBezTo>
                <a:cubicBezTo>
                  <a:pt x="26" y="42"/>
                  <a:pt x="26" y="42"/>
                  <a:pt x="26" y="42"/>
                </a:cubicBezTo>
                <a:cubicBezTo>
                  <a:pt x="36" y="61"/>
                  <a:pt x="36" y="61"/>
                  <a:pt x="36" y="61"/>
                </a:cubicBezTo>
                <a:cubicBezTo>
                  <a:pt x="28" y="76"/>
                  <a:pt x="28" y="76"/>
                  <a:pt x="28" y="76"/>
                </a:cubicBezTo>
                <a:cubicBezTo>
                  <a:pt x="5" y="80"/>
                  <a:pt x="5" y="80"/>
                  <a:pt x="5" y="80"/>
                </a:cubicBezTo>
                <a:cubicBezTo>
                  <a:pt x="0" y="102"/>
                  <a:pt x="0" y="102"/>
                  <a:pt x="0" y="102"/>
                </a:cubicBezTo>
                <a:cubicBezTo>
                  <a:pt x="21" y="106"/>
                  <a:pt x="21" y="106"/>
                  <a:pt x="21" y="106"/>
                </a:cubicBezTo>
                <a:cubicBezTo>
                  <a:pt x="23" y="121"/>
                  <a:pt x="23" y="121"/>
                  <a:pt x="23" y="121"/>
                </a:cubicBezTo>
                <a:cubicBezTo>
                  <a:pt x="3" y="140"/>
                  <a:pt x="3" y="140"/>
                  <a:pt x="3" y="140"/>
                </a:cubicBezTo>
                <a:cubicBezTo>
                  <a:pt x="11" y="158"/>
                  <a:pt x="11" y="158"/>
                  <a:pt x="11" y="158"/>
                </a:cubicBezTo>
                <a:cubicBezTo>
                  <a:pt x="35" y="144"/>
                  <a:pt x="35" y="144"/>
                  <a:pt x="35" y="144"/>
                </a:cubicBezTo>
                <a:cubicBezTo>
                  <a:pt x="45" y="153"/>
                  <a:pt x="45" y="153"/>
                  <a:pt x="45" y="153"/>
                </a:cubicBezTo>
                <a:cubicBezTo>
                  <a:pt x="38" y="181"/>
                  <a:pt x="38" y="181"/>
                  <a:pt x="38" y="181"/>
                </a:cubicBezTo>
                <a:cubicBezTo>
                  <a:pt x="58" y="185"/>
                  <a:pt x="58" y="185"/>
                  <a:pt x="58" y="185"/>
                </a:cubicBezTo>
                <a:cubicBezTo>
                  <a:pt x="71" y="159"/>
                  <a:pt x="71" y="159"/>
                  <a:pt x="71" y="159"/>
                </a:cubicBezTo>
                <a:cubicBezTo>
                  <a:pt x="86" y="157"/>
                  <a:pt x="86" y="157"/>
                  <a:pt x="86" y="157"/>
                </a:cubicBezTo>
                <a:cubicBezTo>
                  <a:pt x="97" y="179"/>
                  <a:pt x="97" y="179"/>
                  <a:pt x="97" y="179"/>
                </a:cubicBezTo>
                <a:cubicBezTo>
                  <a:pt x="118" y="168"/>
                  <a:pt x="118" y="168"/>
                  <a:pt x="118" y="168"/>
                </a:cubicBezTo>
                <a:cubicBezTo>
                  <a:pt x="114" y="142"/>
                  <a:pt x="114" y="142"/>
                  <a:pt x="114" y="142"/>
                </a:cubicBezTo>
                <a:cubicBezTo>
                  <a:pt x="127" y="129"/>
                  <a:pt x="127" y="129"/>
                  <a:pt x="127" y="129"/>
                </a:cubicBezTo>
                <a:cubicBezTo>
                  <a:pt x="150" y="135"/>
                  <a:pt x="150" y="135"/>
                  <a:pt x="150" y="135"/>
                </a:cubicBezTo>
                <a:cubicBezTo>
                  <a:pt x="162" y="113"/>
                  <a:pt x="162" y="113"/>
                  <a:pt x="162" y="113"/>
                </a:cubicBezTo>
                <a:cubicBezTo>
                  <a:pt x="142" y="100"/>
                  <a:pt x="142" y="100"/>
                  <a:pt x="142" y="100"/>
                </a:cubicBezTo>
                <a:lnTo>
                  <a:pt x="146" y="83"/>
                </a:lnTo>
                <a:close/>
                <a:moveTo>
                  <a:pt x="96" y="100"/>
                </a:moveTo>
                <a:cubicBezTo>
                  <a:pt x="90" y="110"/>
                  <a:pt x="78" y="114"/>
                  <a:pt x="69" y="108"/>
                </a:cubicBezTo>
                <a:cubicBezTo>
                  <a:pt x="60" y="103"/>
                  <a:pt x="58" y="90"/>
                  <a:pt x="64" y="80"/>
                </a:cubicBezTo>
                <a:cubicBezTo>
                  <a:pt x="70" y="70"/>
                  <a:pt x="83" y="66"/>
                  <a:pt x="92" y="71"/>
                </a:cubicBezTo>
                <a:cubicBezTo>
                  <a:pt x="101" y="77"/>
                  <a:pt x="103" y="89"/>
                  <a:pt x="96" y="100"/>
                </a:cubicBezTo>
                <a:close/>
              </a:path>
            </a:pathLst>
          </a:custGeom>
          <a:gradFill rotWithShape="1">
            <a:gsLst>
              <a:gs pos="0">
                <a:srgbClr val="808080"/>
              </a:gs>
              <a:gs pos="100000">
                <a:srgbClr val="C0C0C0"/>
              </a:gs>
            </a:gsLst>
            <a:lin ang="18900000" scaled="1"/>
          </a:gradFill>
          <a:ln w="9525">
            <a:round/>
          </a:ln>
          <a:effectLst/>
          <a:scene3d>
            <a:camera prst="legacyObliqueBottomRight"/>
            <a:lightRig rig="legacyFlat4" dir="b"/>
          </a:scene3d>
          <a:sp3d extrusionH="201600" prstMaterial="legacyMatte">
            <a:bevelT w="13500" h="13500" prst="angle"/>
            <a:bevelB w="13500" h="13500" prst="angle"/>
            <a:extrusionClr>
              <a:schemeClr val="bg2"/>
            </a:extrusionClr>
          </a:sp3d>
          <a:extLst>
            <a:ext uri="{AF507438-7753-43E0-B8FC-AC1667EBCBE1}">
              <a14:hiddenEffects xmlns:a14="http://schemas.microsoft.com/office/drawing/2010/main">
                <a:effectLst>
                  <a:outerShdw dist="35921" dir="2700000" algn="ctr" rotWithShape="0">
                    <a:srgbClr val="808080"/>
                  </a:outerShdw>
                </a:effectLst>
              </a14:hiddenEffects>
            </a:ext>
          </a:extLst>
        </p:spPr>
        <p:txBody>
          <a:bodyPr>
            <a:flatTx/>
          </a:bodyPr>
          <a:lstStyle/>
          <a:p>
            <a:endParaRPr lang="zh-CN" altLang="en-US"/>
          </a:p>
        </p:txBody>
      </p:sp>
      <p:sp>
        <p:nvSpPr>
          <p:cNvPr id="35" name="Freeform 6"/>
          <p:cNvSpPr>
            <a:spLocks noEditPoints="1"/>
          </p:cNvSpPr>
          <p:nvPr/>
        </p:nvSpPr>
        <p:spPr bwMode="auto">
          <a:xfrm>
            <a:off x="5344417" y="1115094"/>
            <a:ext cx="1676400" cy="1544638"/>
          </a:xfrm>
          <a:custGeom>
            <a:avLst/>
            <a:gdLst>
              <a:gd name="T0" fmla="*/ 1217 w 304"/>
              <a:gd name="T1" fmla="*/ 673 h 285"/>
              <a:gd name="T2" fmla="*/ 1241 w 304"/>
              <a:gd name="T3" fmla="*/ 550 h 285"/>
              <a:gd name="T4" fmla="*/ 1094 w 304"/>
              <a:gd name="T5" fmla="*/ 522 h 285"/>
              <a:gd name="T6" fmla="*/ 1082 w 304"/>
              <a:gd name="T7" fmla="*/ 432 h 285"/>
              <a:gd name="T8" fmla="*/ 1217 w 304"/>
              <a:gd name="T9" fmla="*/ 359 h 285"/>
              <a:gd name="T10" fmla="*/ 1172 w 304"/>
              <a:gd name="T11" fmla="*/ 253 h 285"/>
              <a:gd name="T12" fmla="*/ 1025 w 304"/>
              <a:gd name="T13" fmla="*/ 298 h 285"/>
              <a:gd name="T14" fmla="*/ 967 w 304"/>
              <a:gd name="T15" fmla="*/ 232 h 285"/>
              <a:gd name="T16" fmla="*/ 1045 w 304"/>
              <a:gd name="T17" fmla="*/ 114 h 285"/>
              <a:gd name="T18" fmla="*/ 951 w 304"/>
              <a:gd name="T19" fmla="*/ 53 h 285"/>
              <a:gd name="T20" fmla="*/ 845 w 304"/>
              <a:gd name="T21" fmla="*/ 151 h 285"/>
              <a:gd name="T22" fmla="*/ 759 w 304"/>
              <a:gd name="T23" fmla="*/ 126 h 285"/>
              <a:gd name="T24" fmla="*/ 767 w 304"/>
              <a:gd name="T25" fmla="*/ 0 h 285"/>
              <a:gd name="T26" fmla="*/ 649 w 304"/>
              <a:gd name="T27" fmla="*/ 0 h 285"/>
              <a:gd name="T28" fmla="*/ 604 w 304"/>
              <a:gd name="T29" fmla="*/ 122 h 285"/>
              <a:gd name="T30" fmla="*/ 514 w 304"/>
              <a:gd name="T31" fmla="*/ 139 h 285"/>
              <a:gd name="T32" fmla="*/ 457 w 304"/>
              <a:gd name="T33" fmla="*/ 41 h 285"/>
              <a:gd name="T34" fmla="*/ 347 w 304"/>
              <a:gd name="T35" fmla="*/ 90 h 285"/>
              <a:gd name="T36" fmla="*/ 367 w 304"/>
              <a:gd name="T37" fmla="*/ 204 h 285"/>
              <a:gd name="T38" fmla="*/ 298 w 304"/>
              <a:gd name="T39" fmla="*/ 261 h 285"/>
              <a:gd name="T40" fmla="*/ 192 w 304"/>
              <a:gd name="T41" fmla="*/ 208 h 285"/>
              <a:gd name="T42" fmla="*/ 114 w 304"/>
              <a:gd name="T43" fmla="*/ 298 h 285"/>
              <a:gd name="T44" fmla="*/ 196 w 304"/>
              <a:gd name="T45" fmla="*/ 379 h 285"/>
              <a:gd name="T46" fmla="*/ 155 w 304"/>
              <a:gd name="T47" fmla="*/ 457 h 285"/>
              <a:gd name="T48" fmla="*/ 29 w 304"/>
              <a:gd name="T49" fmla="*/ 465 h 285"/>
              <a:gd name="T50" fmla="*/ 0 w 304"/>
              <a:gd name="T51" fmla="*/ 571 h 285"/>
              <a:gd name="T52" fmla="*/ 122 w 304"/>
              <a:gd name="T53" fmla="*/ 599 h 285"/>
              <a:gd name="T54" fmla="*/ 122 w 304"/>
              <a:gd name="T55" fmla="*/ 681 h 285"/>
              <a:gd name="T56" fmla="*/ 4 w 304"/>
              <a:gd name="T57" fmla="*/ 750 h 285"/>
              <a:gd name="T58" fmla="*/ 37 w 304"/>
              <a:gd name="T59" fmla="*/ 852 h 285"/>
              <a:gd name="T60" fmla="*/ 167 w 304"/>
              <a:gd name="T61" fmla="*/ 815 h 285"/>
              <a:gd name="T62" fmla="*/ 216 w 304"/>
              <a:gd name="T63" fmla="*/ 885 h 285"/>
              <a:gd name="T64" fmla="*/ 139 w 304"/>
              <a:gd name="T65" fmla="*/ 1003 h 285"/>
              <a:gd name="T66" fmla="*/ 225 w 304"/>
              <a:gd name="T67" fmla="*/ 1072 h 285"/>
              <a:gd name="T68" fmla="*/ 331 w 304"/>
              <a:gd name="T69" fmla="*/ 974 h 285"/>
              <a:gd name="T70" fmla="*/ 412 w 304"/>
              <a:gd name="T71" fmla="*/ 1011 h 285"/>
              <a:gd name="T72" fmla="*/ 400 w 304"/>
              <a:gd name="T73" fmla="*/ 1150 h 285"/>
              <a:gd name="T74" fmla="*/ 523 w 304"/>
              <a:gd name="T75" fmla="*/ 1162 h 285"/>
              <a:gd name="T76" fmla="*/ 572 w 304"/>
              <a:gd name="T77" fmla="*/ 1027 h 285"/>
              <a:gd name="T78" fmla="*/ 665 w 304"/>
              <a:gd name="T79" fmla="*/ 1015 h 285"/>
              <a:gd name="T80" fmla="*/ 735 w 304"/>
              <a:gd name="T81" fmla="*/ 1138 h 285"/>
              <a:gd name="T82" fmla="*/ 857 w 304"/>
              <a:gd name="T83" fmla="*/ 1089 h 285"/>
              <a:gd name="T84" fmla="*/ 825 w 304"/>
              <a:gd name="T85" fmla="*/ 954 h 285"/>
              <a:gd name="T86" fmla="*/ 906 w 304"/>
              <a:gd name="T87" fmla="*/ 897 h 285"/>
              <a:gd name="T88" fmla="*/ 1037 w 304"/>
              <a:gd name="T89" fmla="*/ 962 h 285"/>
              <a:gd name="T90" fmla="*/ 1123 w 304"/>
              <a:gd name="T91" fmla="*/ 864 h 285"/>
              <a:gd name="T92" fmla="*/ 1021 w 304"/>
              <a:gd name="T93" fmla="*/ 767 h 285"/>
              <a:gd name="T94" fmla="*/ 1061 w 304"/>
              <a:gd name="T95" fmla="*/ 681 h 285"/>
              <a:gd name="T96" fmla="*/ 1217 w 304"/>
              <a:gd name="T97" fmla="*/ 673 h 285"/>
              <a:gd name="T98" fmla="*/ 714 w 304"/>
              <a:gd name="T99" fmla="*/ 762 h 285"/>
              <a:gd name="T100" fmla="*/ 376 w 304"/>
              <a:gd name="T101" fmla="*/ 701 h 285"/>
              <a:gd name="T102" fmla="*/ 486 w 304"/>
              <a:gd name="T103" fmla="*/ 375 h 285"/>
              <a:gd name="T104" fmla="*/ 821 w 304"/>
              <a:gd name="T105" fmla="*/ 436 h 285"/>
              <a:gd name="T106" fmla="*/ 714 w 304"/>
              <a:gd name="T107" fmla="*/ 762 h 285"/>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304" h="285">
                <a:moveTo>
                  <a:pt x="298" y="165"/>
                </a:moveTo>
                <a:cubicBezTo>
                  <a:pt x="304" y="135"/>
                  <a:pt x="304" y="135"/>
                  <a:pt x="304" y="135"/>
                </a:cubicBezTo>
                <a:cubicBezTo>
                  <a:pt x="268" y="128"/>
                  <a:pt x="268" y="128"/>
                  <a:pt x="268" y="128"/>
                </a:cubicBezTo>
                <a:cubicBezTo>
                  <a:pt x="265" y="106"/>
                  <a:pt x="265" y="106"/>
                  <a:pt x="265" y="106"/>
                </a:cubicBezTo>
                <a:cubicBezTo>
                  <a:pt x="298" y="88"/>
                  <a:pt x="298" y="88"/>
                  <a:pt x="298" y="88"/>
                </a:cubicBezTo>
                <a:cubicBezTo>
                  <a:pt x="287" y="62"/>
                  <a:pt x="287" y="62"/>
                  <a:pt x="287" y="62"/>
                </a:cubicBezTo>
                <a:cubicBezTo>
                  <a:pt x="251" y="73"/>
                  <a:pt x="251" y="73"/>
                  <a:pt x="251" y="73"/>
                </a:cubicBezTo>
                <a:cubicBezTo>
                  <a:pt x="237" y="57"/>
                  <a:pt x="237" y="57"/>
                  <a:pt x="237" y="57"/>
                </a:cubicBezTo>
                <a:cubicBezTo>
                  <a:pt x="256" y="28"/>
                  <a:pt x="256" y="28"/>
                  <a:pt x="256" y="28"/>
                </a:cubicBezTo>
                <a:cubicBezTo>
                  <a:pt x="233" y="13"/>
                  <a:pt x="233" y="13"/>
                  <a:pt x="233" y="13"/>
                </a:cubicBezTo>
                <a:cubicBezTo>
                  <a:pt x="207" y="37"/>
                  <a:pt x="207" y="37"/>
                  <a:pt x="207" y="37"/>
                </a:cubicBezTo>
                <a:cubicBezTo>
                  <a:pt x="186" y="31"/>
                  <a:pt x="186" y="31"/>
                  <a:pt x="186" y="31"/>
                </a:cubicBezTo>
                <a:cubicBezTo>
                  <a:pt x="188" y="0"/>
                  <a:pt x="188" y="0"/>
                  <a:pt x="188" y="0"/>
                </a:cubicBezTo>
                <a:cubicBezTo>
                  <a:pt x="159" y="0"/>
                  <a:pt x="159" y="0"/>
                  <a:pt x="159" y="0"/>
                </a:cubicBezTo>
                <a:cubicBezTo>
                  <a:pt x="148" y="30"/>
                  <a:pt x="148" y="30"/>
                  <a:pt x="148" y="30"/>
                </a:cubicBezTo>
                <a:cubicBezTo>
                  <a:pt x="126" y="34"/>
                  <a:pt x="126" y="34"/>
                  <a:pt x="126" y="34"/>
                </a:cubicBezTo>
                <a:cubicBezTo>
                  <a:pt x="112" y="10"/>
                  <a:pt x="112" y="10"/>
                  <a:pt x="112" y="10"/>
                </a:cubicBezTo>
                <a:cubicBezTo>
                  <a:pt x="85" y="22"/>
                  <a:pt x="85" y="22"/>
                  <a:pt x="85" y="22"/>
                </a:cubicBezTo>
                <a:cubicBezTo>
                  <a:pt x="90" y="50"/>
                  <a:pt x="90" y="50"/>
                  <a:pt x="90" y="50"/>
                </a:cubicBezTo>
                <a:cubicBezTo>
                  <a:pt x="73" y="64"/>
                  <a:pt x="73" y="64"/>
                  <a:pt x="73" y="64"/>
                </a:cubicBezTo>
                <a:cubicBezTo>
                  <a:pt x="47" y="51"/>
                  <a:pt x="47" y="51"/>
                  <a:pt x="47" y="51"/>
                </a:cubicBezTo>
                <a:cubicBezTo>
                  <a:pt x="28" y="73"/>
                  <a:pt x="28" y="73"/>
                  <a:pt x="28" y="73"/>
                </a:cubicBezTo>
                <a:cubicBezTo>
                  <a:pt x="48" y="93"/>
                  <a:pt x="48" y="93"/>
                  <a:pt x="48" y="93"/>
                </a:cubicBezTo>
                <a:cubicBezTo>
                  <a:pt x="38" y="112"/>
                  <a:pt x="38" y="112"/>
                  <a:pt x="38" y="112"/>
                </a:cubicBezTo>
                <a:cubicBezTo>
                  <a:pt x="7" y="114"/>
                  <a:pt x="7" y="114"/>
                  <a:pt x="7" y="114"/>
                </a:cubicBezTo>
                <a:cubicBezTo>
                  <a:pt x="0" y="140"/>
                  <a:pt x="0" y="140"/>
                  <a:pt x="0" y="140"/>
                </a:cubicBezTo>
                <a:cubicBezTo>
                  <a:pt x="30" y="147"/>
                  <a:pt x="30" y="147"/>
                  <a:pt x="30" y="147"/>
                </a:cubicBezTo>
                <a:cubicBezTo>
                  <a:pt x="30" y="167"/>
                  <a:pt x="30" y="167"/>
                  <a:pt x="30" y="167"/>
                </a:cubicBezTo>
                <a:cubicBezTo>
                  <a:pt x="1" y="184"/>
                  <a:pt x="1" y="184"/>
                  <a:pt x="1" y="184"/>
                </a:cubicBezTo>
                <a:cubicBezTo>
                  <a:pt x="9" y="209"/>
                  <a:pt x="9" y="209"/>
                  <a:pt x="9" y="209"/>
                </a:cubicBezTo>
                <a:cubicBezTo>
                  <a:pt x="41" y="200"/>
                  <a:pt x="41" y="200"/>
                  <a:pt x="41" y="200"/>
                </a:cubicBezTo>
                <a:cubicBezTo>
                  <a:pt x="53" y="217"/>
                  <a:pt x="53" y="217"/>
                  <a:pt x="53" y="217"/>
                </a:cubicBezTo>
                <a:cubicBezTo>
                  <a:pt x="34" y="246"/>
                  <a:pt x="34" y="246"/>
                  <a:pt x="34" y="246"/>
                </a:cubicBezTo>
                <a:cubicBezTo>
                  <a:pt x="55" y="263"/>
                  <a:pt x="55" y="263"/>
                  <a:pt x="55" y="263"/>
                </a:cubicBezTo>
                <a:cubicBezTo>
                  <a:pt x="81" y="239"/>
                  <a:pt x="81" y="239"/>
                  <a:pt x="81" y="239"/>
                </a:cubicBezTo>
                <a:cubicBezTo>
                  <a:pt x="101" y="248"/>
                  <a:pt x="101" y="248"/>
                  <a:pt x="101" y="248"/>
                </a:cubicBezTo>
                <a:cubicBezTo>
                  <a:pt x="98" y="282"/>
                  <a:pt x="98" y="282"/>
                  <a:pt x="98" y="282"/>
                </a:cubicBezTo>
                <a:cubicBezTo>
                  <a:pt x="128" y="285"/>
                  <a:pt x="128" y="285"/>
                  <a:pt x="128" y="285"/>
                </a:cubicBezTo>
                <a:cubicBezTo>
                  <a:pt x="140" y="252"/>
                  <a:pt x="140" y="252"/>
                  <a:pt x="140" y="252"/>
                </a:cubicBezTo>
                <a:cubicBezTo>
                  <a:pt x="163" y="249"/>
                  <a:pt x="163" y="249"/>
                  <a:pt x="163" y="249"/>
                </a:cubicBezTo>
                <a:cubicBezTo>
                  <a:pt x="180" y="279"/>
                  <a:pt x="180" y="279"/>
                  <a:pt x="180" y="279"/>
                </a:cubicBezTo>
                <a:cubicBezTo>
                  <a:pt x="210" y="267"/>
                  <a:pt x="210" y="267"/>
                  <a:pt x="210" y="267"/>
                </a:cubicBezTo>
                <a:cubicBezTo>
                  <a:pt x="202" y="234"/>
                  <a:pt x="202" y="234"/>
                  <a:pt x="202" y="234"/>
                </a:cubicBezTo>
                <a:cubicBezTo>
                  <a:pt x="222" y="220"/>
                  <a:pt x="222" y="220"/>
                  <a:pt x="222" y="220"/>
                </a:cubicBezTo>
                <a:cubicBezTo>
                  <a:pt x="254" y="236"/>
                  <a:pt x="254" y="236"/>
                  <a:pt x="254" y="236"/>
                </a:cubicBezTo>
                <a:cubicBezTo>
                  <a:pt x="275" y="212"/>
                  <a:pt x="275" y="212"/>
                  <a:pt x="275" y="212"/>
                </a:cubicBezTo>
                <a:cubicBezTo>
                  <a:pt x="250" y="188"/>
                  <a:pt x="250" y="188"/>
                  <a:pt x="250" y="188"/>
                </a:cubicBezTo>
                <a:cubicBezTo>
                  <a:pt x="260" y="167"/>
                  <a:pt x="260" y="167"/>
                  <a:pt x="260" y="167"/>
                </a:cubicBezTo>
                <a:lnTo>
                  <a:pt x="298" y="165"/>
                </a:lnTo>
                <a:close/>
                <a:moveTo>
                  <a:pt x="175" y="187"/>
                </a:moveTo>
                <a:cubicBezTo>
                  <a:pt x="145" y="205"/>
                  <a:pt x="108" y="198"/>
                  <a:pt x="92" y="172"/>
                </a:cubicBezTo>
                <a:cubicBezTo>
                  <a:pt x="77" y="145"/>
                  <a:pt x="89" y="110"/>
                  <a:pt x="119" y="92"/>
                </a:cubicBezTo>
                <a:cubicBezTo>
                  <a:pt x="149" y="75"/>
                  <a:pt x="185" y="81"/>
                  <a:pt x="201" y="107"/>
                </a:cubicBezTo>
                <a:cubicBezTo>
                  <a:pt x="216" y="134"/>
                  <a:pt x="205" y="169"/>
                  <a:pt x="175" y="187"/>
                </a:cubicBezTo>
                <a:close/>
              </a:path>
            </a:pathLst>
          </a:custGeom>
          <a:gradFill rotWithShape="1">
            <a:gsLst>
              <a:gs pos="0">
                <a:srgbClr val="C0C0C0"/>
              </a:gs>
              <a:gs pos="100000">
                <a:srgbClr val="FFFFFF"/>
              </a:gs>
            </a:gsLst>
            <a:lin ang="18900000" scaled="1"/>
          </a:gradFill>
          <a:ln w="9525">
            <a:round/>
          </a:ln>
          <a:effectLst/>
          <a:scene3d>
            <a:camera prst="legacyObliqueBottomRight"/>
            <a:lightRig rig="legacyFlat4" dir="b"/>
          </a:scene3d>
          <a:sp3d extrusionH="252400" prstMaterial="legacyMatte">
            <a:bevelT w="13500" h="13500" prst="angle"/>
            <a:bevelB w="13500" h="13500" prst="angle"/>
            <a:extrusionClr>
              <a:srgbClr val="FFFFFF"/>
            </a:extrusionClr>
          </a:sp3d>
          <a:extLst>
            <a:ext uri="{AF507438-7753-43E0-B8FC-AC1667EBCBE1}">
              <a14:hiddenEffects xmlns:a14="http://schemas.microsoft.com/office/drawing/2010/main">
                <a:effectLst>
                  <a:outerShdw dist="35921" dir="2700000" algn="ctr" rotWithShape="0">
                    <a:srgbClr val="808080"/>
                  </a:outerShdw>
                </a:effectLst>
              </a14:hiddenEffects>
            </a:ext>
          </a:extLst>
        </p:spPr>
        <p:txBody>
          <a:bodyPr>
            <a:flatTx/>
          </a:bodyPr>
          <a:lstStyle/>
          <a:p>
            <a:endParaRPr lang="zh-CN" altLang="en-US"/>
          </a:p>
        </p:txBody>
      </p:sp>
      <p:sp>
        <p:nvSpPr>
          <p:cNvPr id="36" name="Rectangle 7"/>
          <p:cNvSpPr>
            <a:spLocks noChangeArrowheads="1"/>
          </p:cNvSpPr>
          <p:nvPr/>
        </p:nvSpPr>
        <p:spPr bwMode="auto">
          <a:xfrm>
            <a:off x="688280" y="3669382"/>
            <a:ext cx="2446337" cy="757130"/>
          </a:xfrm>
          <a:prstGeom prst="rect">
            <a:avLst/>
          </a:prstGeom>
          <a:noFill/>
          <a:ln>
            <a:noFill/>
          </a:ln>
          <a:effectLst/>
          <a:extLst>
            <a:ext uri="{909E8E84-426E-40DD-AFC4-6F175D3DCCD1}">
              <a14:hiddenFill xmlns:a14="http://schemas.microsoft.com/office/drawing/2010/main">
                <a:solidFill>
                  <a:srgbClr val="007EEA"/>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fontAlgn="auto">
              <a:lnSpc>
                <a:spcPct val="120000"/>
              </a:lnSpc>
              <a:spcBef>
                <a:spcPts val="0"/>
              </a:spcBef>
              <a:spcAft>
                <a:spcPts val="0"/>
              </a:spcAft>
              <a:defRPr/>
            </a:pPr>
            <a:r>
              <a:rPr lang="zh-CN" altLang="en-US" sz="1200">
                <a:solidFill>
                  <a:srgbClr val="FF0000"/>
                </a:solidFill>
                <a:latin typeface="+mn-ea"/>
                <a:ea typeface="+mn-ea"/>
              </a:rPr>
              <a:t>单击此处添加段落文字内容</a:t>
            </a:r>
            <a:endParaRPr lang="zh-CN" altLang="en-US" sz="1200">
              <a:solidFill>
                <a:srgbClr val="FF0000"/>
              </a:solidFill>
              <a:latin typeface="+mn-ea"/>
              <a:ea typeface="+mn-ea"/>
            </a:endParaRPr>
          </a:p>
          <a:p>
            <a:pPr fontAlgn="auto">
              <a:lnSpc>
                <a:spcPct val="120000"/>
              </a:lnSpc>
              <a:spcBef>
                <a:spcPts val="0"/>
              </a:spcBef>
              <a:spcAft>
                <a:spcPts val="0"/>
              </a:spcAft>
              <a:defRPr/>
            </a:pPr>
            <a:r>
              <a:rPr lang="zh-CN" altLang="en-US" sz="1200">
                <a:solidFill>
                  <a:srgbClr val="FF0000"/>
                </a:solidFill>
                <a:latin typeface="+mn-ea"/>
                <a:ea typeface="+mn-ea"/>
              </a:rPr>
              <a:t>单击此处添加段落文字内容</a:t>
            </a:r>
            <a:endParaRPr lang="zh-CN" altLang="en-US" sz="1200">
              <a:solidFill>
                <a:srgbClr val="FF0000"/>
              </a:solidFill>
              <a:latin typeface="+mn-ea"/>
              <a:ea typeface="+mn-ea"/>
            </a:endParaRPr>
          </a:p>
          <a:p>
            <a:pPr fontAlgn="auto">
              <a:lnSpc>
                <a:spcPct val="120000"/>
              </a:lnSpc>
              <a:spcBef>
                <a:spcPts val="0"/>
              </a:spcBef>
              <a:spcAft>
                <a:spcPts val="0"/>
              </a:spcAft>
              <a:defRPr/>
            </a:pPr>
            <a:r>
              <a:rPr lang="zh-CN" altLang="en-US" sz="1200">
                <a:solidFill>
                  <a:srgbClr val="FF0000"/>
                </a:solidFill>
                <a:latin typeface="+mn-ea"/>
                <a:ea typeface="+mn-ea"/>
              </a:rPr>
              <a:t>单击此处添加段落文字内容</a:t>
            </a:r>
            <a:endParaRPr lang="zh-CN" altLang="en-US" sz="1200">
              <a:solidFill>
                <a:srgbClr val="FF0000"/>
              </a:solidFill>
              <a:latin typeface="+mn-ea"/>
              <a:ea typeface="+mn-ea"/>
            </a:endParaRPr>
          </a:p>
        </p:txBody>
      </p:sp>
      <p:sp>
        <p:nvSpPr>
          <p:cNvPr id="37" name="Rectangle 8"/>
          <p:cNvSpPr>
            <a:spLocks noChangeArrowheads="1"/>
          </p:cNvSpPr>
          <p:nvPr/>
        </p:nvSpPr>
        <p:spPr bwMode="auto">
          <a:xfrm>
            <a:off x="688280" y="3326482"/>
            <a:ext cx="2492990" cy="369332"/>
          </a:xfrm>
          <a:prstGeom prst="rect">
            <a:avLst/>
          </a:prstGeom>
          <a:noFill/>
          <a:ln>
            <a:noFill/>
          </a:ln>
          <a:effectLst/>
          <a:extLst>
            <a:ext uri="{909E8E84-426E-40DD-AFC4-6F175D3DCCD1}">
              <a14:hiddenFill xmlns:a14="http://schemas.microsoft.com/office/drawing/2010/main">
                <a:solidFill>
                  <a:srgbClr val="007EEA"/>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auto">
              <a:spcBef>
                <a:spcPts val="0"/>
              </a:spcBef>
              <a:spcAft>
                <a:spcPts val="0"/>
              </a:spcAft>
              <a:defRPr/>
            </a:pPr>
            <a:r>
              <a:rPr lang="zh-CN" altLang="en-US" b="1" dirty="0">
                <a:solidFill>
                  <a:srgbClr val="FF0000"/>
                </a:solidFill>
                <a:latin typeface="+mn-ea"/>
                <a:ea typeface="+mn-ea"/>
              </a:rPr>
              <a:t>单击此处添加标题文字</a:t>
            </a:r>
            <a:endParaRPr lang="zh-CN" altLang="en-US" b="1" dirty="0">
              <a:solidFill>
                <a:srgbClr val="FF0000"/>
              </a:solidFill>
              <a:latin typeface="+mn-ea"/>
              <a:ea typeface="+mn-ea"/>
            </a:endParaRPr>
          </a:p>
        </p:txBody>
      </p:sp>
      <p:sp>
        <p:nvSpPr>
          <p:cNvPr id="38" name="Rectangle 9"/>
          <p:cNvSpPr>
            <a:spLocks noChangeArrowheads="1"/>
          </p:cNvSpPr>
          <p:nvPr/>
        </p:nvSpPr>
        <p:spPr bwMode="auto">
          <a:xfrm>
            <a:off x="610492" y="1832644"/>
            <a:ext cx="2447925" cy="530225"/>
          </a:xfrm>
          <a:prstGeom prst="rect">
            <a:avLst/>
          </a:prstGeom>
          <a:noFill/>
          <a:ln>
            <a:noFill/>
          </a:ln>
          <a:effectLst/>
          <a:extLst>
            <a:ext uri="{909E8E84-426E-40DD-AFC4-6F175D3DCCD1}">
              <a14:hiddenFill xmlns:a14="http://schemas.microsoft.com/office/drawing/2010/main">
                <a:solidFill>
                  <a:srgbClr val="007EEA"/>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20000"/>
              </a:lnSpc>
            </a:pPr>
            <a:r>
              <a:rPr lang="zh-CN" altLang="en-US" sz="1200">
                <a:solidFill>
                  <a:srgbClr val="000000"/>
                </a:solidFill>
                <a:latin typeface="微软雅黑" panose="020B0503020204020204" pitchFamily="34" charset="-122"/>
                <a:ea typeface="微软雅黑" panose="020B0503020204020204" pitchFamily="34" charset="-122"/>
              </a:rPr>
              <a:t>单击此处添加段落文字内容</a:t>
            </a:r>
            <a:endParaRPr lang="zh-CN" altLang="en-US" sz="1200">
              <a:solidFill>
                <a:srgbClr val="000000"/>
              </a:solidFill>
              <a:latin typeface="微软雅黑" panose="020B0503020204020204" pitchFamily="34" charset="-122"/>
              <a:ea typeface="微软雅黑" panose="020B0503020204020204" pitchFamily="34" charset="-122"/>
            </a:endParaRPr>
          </a:p>
          <a:p>
            <a:pPr eaLnBrk="1" hangingPunct="1">
              <a:lnSpc>
                <a:spcPct val="120000"/>
              </a:lnSpc>
            </a:pPr>
            <a:r>
              <a:rPr lang="zh-CN" altLang="en-US" sz="1200">
                <a:solidFill>
                  <a:srgbClr val="000000"/>
                </a:solidFill>
                <a:latin typeface="微软雅黑" panose="020B0503020204020204" pitchFamily="34" charset="-122"/>
                <a:ea typeface="微软雅黑" panose="020B0503020204020204" pitchFamily="34" charset="-122"/>
              </a:rPr>
              <a:t>单击此处添加段落文字内容</a:t>
            </a:r>
            <a:endParaRPr lang="zh-CN" altLang="en-US" sz="1200">
              <a:solidFill>
                <a:srgbClr val="000000"/>
              </a:solidFill>
              <a:latin typeface="微软雅黑" panose="020B0503020204020204" pitchFamily="34" charset="-122"/>
              <a:ea typeface="微软雅黑" panose="020B0503020204020204" pitchFamily="34" charset="-122"/>
            </a:endParaRPr>
          </a:p>
        </p:txBody>
      </p:sp>
      <p:sp>
        <p:nvSpPr>
          <p:cNvPr id="39" name="Rectangle 10"/>
          <p:cNvSpPr>
            <a:spLocks noChangeArrowheads="1"/>
          </p:cNvSpPr>
          <p:nvPr/>
        </p:nvSpPr>
        <p:spPr bwMode="auto">
          <a:xfrm>
            <a:off x="610492" y="1497682"/>
            <a:ext cx="2216150" cy="336550"/>
          </a:xfrm>
          <a:prstGeom prst="rect">
            <a:avLst/>
          </a:prstGeom>
          <a:noFill/>
          <a:ln>
            <a:noFill/>
          </a:ln>
          <a:effectLst/>
          <a:extLst>
            <a:ext uri="{909E8E84-426E-40DD-AFC4-6F175D3DCCD1}">
              <a14:hiddenFill xmlns:a14="http://schemas.microsoft.com/office/drawing/2010/main">
                <a:solidFill>
                  <a:srgbClr val="007EEA"/>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b="1">
                <a:solidFill>
                  <a:srgbClr val="000000"/>
                </a:solidFill>
                <a:latin typeface="微软雅黑" panose="020B0503020204020204" pitchFamily="34" charset="-122"/>
                <a:ea typeface="微软雅黑" panose="020B0503020204020204" pitchFamily="34" charset="-122"/>
              </a:rPr>
              <a:t>单击此处添加标题文字</a:t>
            </a:r>
            <a:endParaRPr lang="zh-CN" altLang="en-US" b="1">
              <a:solidFill>
                <a:srgbClr val="000000"/>
              </a:solidFill>
              <a:latin typeface="微软雅黑" panose="020B0503020204020204" pitchFamily="34" charset="-122"/>
              <a:ea typeface="微软雅黑" panose="020B0503020204020204" pitchFamily="34" charset="-122"/>
            </a:endParaRPr>
          </a:p>
        </p:txBody>
      </p:sp>
      <p:sp>
        <p:nvSpPr>
          <p:cNvPr id="40" name="Rectangle 11"/>
          <p:cNvSpPr>
            <a:spLocks noChangeArrowheads="1"/>
          </p:cNvSpPr>
          <p:nvPr/>
        </p:nvSpPr>
        <p:spPr bwMode="auto">
          <a:xfrm>
            <a:off x="6444555" y="3243932"/>
            <a:ext cx="2447925" cy="749300"/>
          </a:xfrm>
          <a:prstGeom prst="rect">
            <a:avLst/>
          </a:prstGeom>
          <a:noFill/>
          <a:ln>
            <a:noFill/>
          </a:ln>
          <a:effectLst/>
          <a:extLst>
            <a:ext uri="{909E8E84-426E-40DD-AFC4-6F175D3DCCD1}">
              <a14:hiddenFill xmlns:a14="http://schemas.microsoft.com/office/drawing/2010/main">
                <a:solidFill>
                  <a:srgbClr val="007EEA"/>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20000"/>
              </a:lnSpc>
            </a:pPr>
            <a:r>
              <a:rPr lang="zh-CN" altLang="en-US" sz="1200">
                <a:solidFill>
                  <a:srgbClr val="000000"/>
                </a:solidFill>
                <a:latin typeface="微软雅黑" panose="020B0503020204020204" pitchFamily="34" charset="-122"/>
                <a:ea typeface="微软雅黑" panose="020B0503020204020204" pitchFamily="34" charset="-122"/>
              </a:rPr>
              <a:t>单击此处添加段落文字内容</a:t>
            </a:r>
            <a:endParaRPr lang="zh-CN" altLang="en-US" sz="1200">
              <a:solidFill>
                <a:srgbClr val="000000"/>
              </a:solidFill>
              <a:latin typeface="微软雅黑" panose="020B0503020204020204" pitchFamily="34" charset="-122"/>
              <a:ea typeface="微软雅黑" panose="020B0503020204020204" pitchFamily="34" charset="-122"/>
            </a:endParaRPr>
          </a:p>
          <a:p>
            <a:pPr eaLnBrk="1" hangingPunct="1">
              <a:lnSpc>
                <a:spcPct val="120000"/>
              </a:lnSpc>
            </a:pPr>
            <a:r>
              <a:rPr lang="zh-CN" altLang="en-US" sz="1200">
                <a:solidFill>
                  <a:srgbClr val="000000"/>
                </a:solidFill>
                <a:latin typeface="微软雅黑" panose="020B0503020204020204" pitchFamily="34" charset="-122"/>
                <a:ea typeface="微软雅黑" panose="020B0503020204020204" pitchFamily="34" charset="-122"/>
              </a:rPr>
              <a:t>单击此处添加段落文字内容</a:t>
            </a:r>
            <a:endParaRPr lang="zh-CN" altLang="en-US" sz="1200">
              <a:solidFill>
                <a:srgbClr val="000000"/>
              </a:solidFill>
              <a:latin typeface="微软雅黑" panose="020B0503020204020204" pitchFamily="34" charset="-122"/>
              <a:ea typeface="微软雅黑" panose="020B0503020204020204" pitchFamily="34" charset="-122"/>
            </a:endParaRPr>
          </a:p>
          <a:p>
            <a:pPr eaLnBrk="1" hangingPunct="1">
              <a:lnSpc>
                <a:spcPct val="120000"/>
              </a:lnSpc>
            </a:pPr>
            <a:r>
              <a:rPr lang="zh-CN" altLang="en-US" sz="1200">
                <a:solidFill>
                  <a:srgbClr val="000000"/>
                </a:solidFill>
                <a:latin typeface="微软雅黑" panose="020B0503020204020204" pitchFamily="34" charset="-122"/>
                <a:ea typeface="微软雅黑" panose="020B0503020204020204" pitchFamily="34" charset="-122"/>
              </a:rPr>
              <a:t>单击此处添加段落文字内容</a:t>
            </a:r>
            <a:endParaRPr lang="zh-CN" altLang="en-US" sz="1200">
              <a:solidFill>
                <a:srgbClr val="000000"/>
              </a:solidFill>
              <a:latin typeface="微软雅黑" panose="020B0503020204020204" pitchFamily="34" charset="-122"/>
              <a:ea typeface="微软雅黑" panose="020B0503020204020204" pitchFamily="34" charset="-122"/>
            </a:endParaRPr>
          </a:p>
        </p:txBody>
      </p:sp>
      <p:sp>
        <p:nvSpPr>
          <p:cNvPr id="41" name="Rectangle 12"/>
          <p:cNvSpPr>
            <a:spLocks noChangeArrowheads="1"/>
          </p:cNvSpPr>
          <p:nvPr/>
        </p:nvSpPr>
        <p:spPr bwMode="auto">
          <a:xfrm>
            <a:off x="6411217" y="2888332"/>
            <a:ext cx="2216150" cy="336550"/>
          </a:xfrm>
          <a:prstGeom prst="rect">
            <a:avLst/>
          </a:prstGeom>
          <a:noFill/>
          <a:ln>
            <a:noFill/>
          </a:ln>
          <a:effectLst/>
          <a:extLst>
            <a:ext uri="{909E8E84-426E-40DD-AFC4-6F175D3DCCD1}">
              <a14:hiddenFill xmlns:a14="http://schemas.microsoft.com/office/drawing/2010/main">
                <a:solidFill>
                  <a:srgbClr val="007EEA"/>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b="1">
                <a:solidFill>
                  <a:srgbClr val="000000"/>
                </a:solidFill>
                <a:latin typeface="微软雅黑" panose="020B0503020204020204" pitchFamily="34" charset="-122"/>
                <a:ea typeface="微软雅黑" panose="020B0503020204020204" pitchFamily="34" charset="-122"/>
              </a:rPr>
              <a:t>单击此处添加标题文字</a:t>
            </a:r>
            <a:endParaRPr lang="zh-CN" altLang="en-US" b="1">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advTm="6000">
        <p14:gallery dir="l"/>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heel(4)">
                                      <p:cBhvr>
                                        <p:cTn id="7" dur="1000"/>
                                        <p:tgtEl>
                                          <p:spTgt spid="18"/>
                                        </p:tgtEl>
                                      </p:cBhvr>
                                    </p:animEffect>
                                  </p:childTnLst>
                                </p:cTn>
                              </p:par>
                            </p:childTnLst>
                          </p:cTn>
                        </p:par>
                        <p:par>
                          <p:cTn id="8" fill="hold">
                            <p:stCondLst>
                              <p:cond delay="1000"/>
                            </p:stCondLst>
                            <p:childTnLst>
                              <p:par>
                                <p:cTn id="9" presetID="49" presetClass="entr" presetSubtype="0" decel="100000"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p:cTn id="11" dur="500" fill="hold"/>
                                        <p:tgtEl>
                                          <p:spTgt spid="34"/>
                                        </p:tgtEl>
                                        <p:attrNameLst>
                                          <p:attrName>ppt_w</p:attrName>
                                        </p:attrNameLst>
                                      </p:cBhvr>
                                      <p:tavLst>
                                        <p:tav tm="0">
                                          <p:val>
                                            <p:fltVal val="0"/>
                                          </p:val>
                                        </p:tav>
                                        <p:tav tm="100000">
                                          <p:val>
                                            <p:strVal val="#ppt_w"/>
                                          </p:val>
                                        </p:tav>
                                      </p:tavLst>
                                    </p:anim>
                                    <p:anim calcmode="lin" valueType="num">
                                      <p:cBhvr>
                                        <p:cTn id="12" dur="500" fill="hold"/>
                                        <p:tgtEl>
                                          <p:spTgt spid="34"/>
                                        </p:tgtEl>
                                        <p:attrNameLst>
                                          <p:attrName>ppt_h</p:attrName>
                                        </p:attrNameLst>
                                      </p:cBhvr>
                                      <p:tavLst>
                                        <p:tav tm="0">
                                          <p:val>
                                            <p:fltVal val="0"/>
                                          </p:val>
                                        </p:tav>
                                        <p:tav tm="100000">
                                          <p:val>
                                            <p:strVal val="#ppt_h"/>
                                          </p:val>
                                        </p:tav>
                                      </p:tavLst>
                                    </p:anim>
                                    <p:anim calcmode="lin" valueType="num">
                                      <p:cBhvr>
                                        <p:cTn id="13" dur="500" fill="hold"/>
                                        <p:tgtEl>
                                          <p:spTgt spid="34"/>
                                        </p:tgtEl>
                                        <p:attrNameLst>
                                          <p:attrName>style.rotation</p:attrName>
                                        </p:attrNameLst>
                                      </p:cBhvr>
                                      <p:tavLst>
                                        <p:tav tm="0">
                                          <p:val>
                                            <p:fltVal val="360"/>
                                          </p:val>
                                        </p:tav>
                                        <p:tav tm="100000">
                                          <p:val>
                                            <p:fltVal val="0"/>
                                          </p:val>
                                        </p:tav>
                                      </p:tavLst>
                                    </p:anim>
                                    <p:animEffect transition="in" filter="fade">
                                      <p:cBhvr>
                                        <p:cTn id="14" dur="500"/>
                                        <p:tgtEl>
                                          <p:spTgt spid="34"/>
                                        </p:tgtEl>
                                      </p:cBhvr>
                                    </p:animEffect>
                                  </p:childTnLst>
                                </p:cTn>
                              </p:par>
                              <p:par>
                                <p:cTn id="15" presetID="49" presetClass="entr" presetSubtype="0" decel="10000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p:cTn id="17" dur="500" fill="hold"/>
                                        <p:tgtEl>
                                          <p:spTgt spid="33"/>
                                        </p:tgtEl>
                                        <p:attrNameLst>
                                          <p:attrName>ppt_w</p:attrName>
                                        </p:attrNameLst>
                                      </p:cBhvr>
                                      <p:tavLst>
                                        <p:tav tm="0">
                                          <p:val>
                                            <p:fltVal val="0"/>
                                          </p:val>
                                        </p:tav>
                                        <p:tav tm="100000">
                                          <p:val>
                                            <p:strVal val="#ppt_w"/>
                                          </p:val>
                                        </p:tav>
                                      </p:tavLst>
                                    </p:anim>
                                    <p:anim calcmode="lin" valueType="num">
                                      <p:cBhvr>
                                        <p:cTn id="18" dur="500" fill="hold"/>
                                        <p:tgtEl>
                                          <p:spTgt spid="33"/>
                                        </p:tgtEl>
                                        <p:attrNameLst>
                                          <p:attrName>ppt_h</p:attrName>
                                        </p:attrNameLst>
                                      </p:cBhvr>
                                      <p:tavLst>
                                        <p:tav tm="0">
                                          <p:val>
                                            <p:fltVal val="0"/>
                                          </p:val>
                                        </p:tav>
                                        <p:tav tm="100000">
                                          <p:val>
                                            <p:strVal val="#ppt_h"/>
                                          </p:val>
                                        </p:tav>
                                      </p:tavLst>
                                    </p:anim>
                                    <p:anim calcmode="lin" valueType="num">
                                      <p:cBhvr>
                                        <p:cTn id="19" dur="500" fill="hold"/>
                                        <p:tgtEl>
                                          <p:spTgt spid="33"/>
                                        </p:tgtEl>
                                        <p:attrNameLst>
                                          <p:attrName>style.rotation</p:attrName>
                                        </p:attrNameLst>
                                      </p:cBhvr>
                                      <p:tavLst>
                                        <p:tav tm="0">
                                          <p:val>
                                            <p:fltVal val="360"/>
                                          </p:val>
                                        </p:tav>
                                        <p:tav tm="100000">
                                          <p:val>
                                            <p:fltVal val="0"/>
                                          </p:val>
                                        </p:tav>
                                      </p:tavLst>
                                    </p:anim>
                                    <p:animEffect transition="in" filter="fade">
                                      <p:cBhvr>
                                        <p:cTn id="20" dur="500"/>
                                        <p:tgtEl>
                                          <p:spTgt spid="33"/>
                                        </p:tgtEl>
                                      </p:cBhvr>
                                    </p:animEffect>
                                  </p:childTnLst>
                                </p:cTn>
                              </p:par>
                              <p:par>
                                <p:cTn id="21" presetID="49" presetClass="entr" presetSubtype="0" decel="100000" fill="hold" grpId="0" nodeType="with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p:cTn id="23" dur="500" fill="hold"/>
                                        <p:tgtEl>
                                          <p:spTgt spid="35"/>
                                        </p:tgtEl>
                                        <p:attrNameLst>
                                          <p:attrName>ppt_w</p:attrName>
                                        </p:attrNameLst>
                                      </p:cBhvr>
                                      <p:tavLst>
                                        <p:tav tm="0">
                                          <p:val>
                                            <p:fltVal val="0"/>
                                          </p:val>
                                        </p:tav>
                                        <p:tav tm="100000">
                                          <p:val>
                                            <p:strVal val="#ppt_w"/>
                                          </p:val>
                                        </p:tav>
                                      </p:tavLst>
                                    </p:anim>
                                    <p:anim calcmode="lin" valueType="num">
                                      <p:cBhvr>
                                        <p:cTn id="24" dur="500" fill="hold"/>
                                        <p:tgtEl>
                                          <p:spTgt spid="35"/>
                                        </p:tgtEl>
                                        <p:attrNameLst>
                                          <p:attrName>ppt_h</p:attrName>
                                        </p:attrNameLst>
                                      </p:cBhvr>
                                      <p:tavLst>
                                        <p:tav tm="0">
                                          <p:val>
                                            <p:fltVal val="0"/>
                                          </p:val>
                                        </p:tav>
                                        <p:tav tm="100000">
                                          <p:val>
                                            <p:strVal val="#ppt_h"/>
                                          </p:val>
                                        </p:tav>
                                      </p:tavLst>
                                    </p:anim>
                                    <p:anim calcmode="lin" valueType="num">
                                      <p:cBhvr>
                                        <p:cTn id="25" dur="500" fill="hold"/>
                                        <p:tgtEl>
                                          <p:spTgt spid="35"/>
                                        </p:tgtEl>
                                        <p:attrNameLst>
                                          <p:attrName>style.rotation</p:attrName>
                                        </p:attrNameLst>
                                      </p:cBhvr>
                                      <p:tavLst>
                                        <p:tav tm="0">
                                          <p:val>
                                            <p:fltVal val="360"/>
                                          </p:val>
                                        </p:tav>
                                        <p:tav tm="100000">
                                          <p:val>
                                            <p:fltVal val="0"/>
                                          </p:val>
                                        </p:tav>
                                      </p:tavLst>
                                    </p:anim>
                                    <p:animEffect transition="in" filter="fade">
                                      <p:cBhvr>
                                        <p:cTn id="26" dur="500"/>
                                        <p:tgtEl>
                                          <p:spTgt spid="35"/>
                                        </p:tgtEl>
                                      </p:cBhvr>
                                    </p:animEffect>
                                  </p:childTnLst>
                                </p:cTn>
                              </p:par>
                              <p:par>
                                <p:cTn id="27" presetID="47" presetClass="entr" presetSubtype="0"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1000"/>
                                        <p:tgtEl>
                                          <p:spTgt spid="32"/>
                                        </p:tgtEl>
                                      </p:cBhvr>
                                    </p:animEffect>
                                    <p:anim calcmode="lin" valueType="num">
                                      <p:cBhvr>
                                        <p:cTn id="30" dur="1000" fill="hold"/>
                                        <p:tgtEl>
                                          <p:spTgt spid="32"/>
                                        </p:tgtEl>
                                        <p:attrNameLst>
                                          <p:attrName>ppt_x</p:attrName>
                                        </p:attrNameLst>
                                      </p:cBhvr>
                                      <p:tavLst>
                                        <p:tav tm="0">
                                          <p:val>
                                            <p:strVal val="#ppt_x"/>
                                          </p:val>
                                        </p:tav>
                                        <p:tav tm="100000">
                                          <p:val>
                                            <p:strVal val="#ppt_x"/>
                                          </p:val>
                                        </p:tav>
                                      </p:tavLst>
                                    </p:anim>
                                    <p:anim calcmode="lin" valueType="num">
                                      <p:cBhvr>
                                        <p:cTn id="31" dur="1000" fill="hold"/>
                                        <p:tgtEl>
                                          <p:spTgt spid="32"/>
                                        </p:tgtEl>
                                        <p:attrNameLst>
                                          <p:attrName>ppt_y</p:attrName>
                                        </p:attrNameLst>
                                      </p:cBhvr>
                                      <p:tavLst>
                                        <p:tav tm="0">
                                          <p:val>
                                            <p:strVal val="#ppt_y-.1"/>
                                          </p:val>
                                        </p:tav>
                                        <p:tav tm="100000">
                                          <p:val>
                                            <p:strVal val="#ppt_y"/>
                                          </p:val>
                                        </p:tav>
                                      </p:tavLst>
                                    </p:anim>
                                  </p:childTnLst>
                                </p:cTn>
                              </p:par>
                            </p:childTnLst>
                          </p:cTn>
                        </p:par>
                        <p:par>
                          <p:cTn id="32" fill="hold">
                            <p:stCondLst>
                              <p:cond delay="1500"/>
                            </p:stCondLst>
                            <p:childTnLst>
                              <p:par>
                                <p:cTn id="33" presetID="2" presetClass="entr" presetSubtype="2" fill="hold" grpId="0" nodeType="afterEffect">
                                  <p:stCondLst>
                                    <p:cond delay="0"/>
                                  </p:stCondLst>
                                  <p:childTnLst>
                                    <p:set>
                                      <p:cBhvr>
                                        <p:cTn id="34" dur="1" fill="hold">
                                          <p:stCondLst>
                                            <p:cond delay="0"/>
                                          </p:stCondLst>
                                        </p:cTn>
                                        <p:tgtEl>
                                          <p:spTgt spid="36"/>
                                        </p:tgtEl>
                                        <p:attrNameLst>
                                          <p:attrName>style.visibility</p:attrName>
                                        </p:attrNameLst>
                                      </p:cBhvr>
                                      <p:to>
                                        <p:strVal val="visible"/>
                                      </p:to>
                                    </p:set>
                                    <p:anim calcmode="lin" valueType="num">
                                      <p:cBhvr additive="base">
                                        <p:cTn id="35" dur="500" fill="hold"/>
                                        <p:tgtEl>
                                          <p:spTgt spid="36"/>
                                        </p:tgtEl>
                                        <p:attrNameLst>
                                          <p:attrName>ppt_x</p:attrName>
                                        </p:attrNameLst>
                                      </p:cBhvr>
                                      <p:tavLst>
                                        <p:tav tm="0">
                                          <p:val>
                                            <p:strVal val="1+#ppt_w/2"/>
                                          </p:val>
                                        </p:tav>
                                        <p:tav tm="100000">
                                          <p:val>
                                            <p:strVal val="#ppt_x"/>
                                          </p:val>
                                        </p:tav>
                                      </p:tavLst>
                                    </p:anim>
                                    <p:anim calcmode="lin" valueType="num">
                                      <p:cBhvr additive="base">
                                        <p:cTn id="36" dur="500" fill="hold"/>
                                        <p:tgtEl>
                                          <p:spTgt spid="36"/>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anim calcmode="lin" valueType="num">
                                      <p:cBhvr additive="base">
                                        <p:cTn id="39" dur="500" fill="hold"/>
                                        <p:tgtEl>
                                          <p:spTgt spid="37"/>
                                        </p:tgtEl>
                                        <p:attrNameLst>
                                          <p:attrName>ppt_x</p:attrName>
                                        </p:attrNameLst>
                                      </p:cBhvr>
                                      <p:tavLst>
                                        <p:tav tm="0">
                                          <p:val>
                                            <p:strVal val="1+#ppt_w/2"/>
                                          </p:val>
                                        </p:tav>
                                        <p:tav tm="100000">
                                          <p:val>
                                            <p:strVal val="#ppt_x"/>
                                          </p:val>
                                        </p:tav>
                                      </p:tavLst>
                                    </p:anim>
                                    <p:anim calcmode="lin" valueType="num">
                                      <p:cBhvr additive="base">
                                        <p:cTn id="40" dur="500" fill="hold"/>
                                        <p:tgtEl>
                                          <p:spTgt spid="37"/>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38"/>
                                        </p:tgtEl>
                                        <p:attrNameLst>
                                          <p:attrName>style.visibility</p:attrName>
                                        </p:attrNameLst>
                                      </p:cBhvr>
                                      <p:to>
                                        <p:strVal val="visible"/>
                                      </p:to>
                                    </p:set>
                                    <p:anim calcmode="lin" valueType="num">
                                      <p:cBhvr additive="base">
                                        <p:cTn id="43" dur="500" fill="hold"/>
                                        <p:tgtEl>
                                          <p:spTgt spid="38"/>
                                        </p:tgtEl>
                                        <p:attrNameLst>
                                          <p:attrName>ppt_x</p:attrName>
                                        </p:attrNameLst>
                                      </p:cBhvr>
                                      <p:tavLst>
                                        <p:tav tm="0">
                                          <p:val>
                                            <p:strVal val="1+#ppt_w/2"/>
                                          </p:val>
                                        </p:tav>
                                        <p:tav tm="100000">
                                          <p:val>
                                            <p:strVal val="#ppt_x"/>
                                          </p:val>
                                        </p:tav>
                                      </p:tavLst>
                                    </p:anim>
                                    <p:anim calcmode="lin" valueType="num">
                                      <p:cBhvr additive="base">
                                        <p:cTn id="44" dur="500" fill="hold"/>
                                        <p:tgtEl>
                                          <p:spTgt spid="38"/>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 calcmode="lin" valueType="num">
                                      <p:cBhvr additive="base">
                                        <p:cTn id="47" dur="500" fill="hold"/>
                                        <p:tgtEl>
                                          <p:spTgt spid="39"/>
                                        </p:tgtEl>
                                        <p:attrNameLst>
                                          <p:attrName>ppt_x</p:attrName>
                                        </p:attrNameLst>
                                      </p:cBhvr>
                                      <p:tavLst>
                                        <p:tav tm="0">
                                          <p:val>
                                            <p:strVal val="1+#ppt_w/2"/>
                                          </p:val>
                                        </p:tav>
                                        <p:tav tm="100000">
                                          <p:val>
                                            <p:strVal val="#ppt_x"/>
                                          </p:val>
                                        </p:tav>
                                      </p:tavLst>
                                    </p:anim>
                                    <p:anim calcmode="lin" valueType="num">
                                      <p:cBhvr additive="base">
                                        <p:cTn id="48" dur="500" fill="hold"/>
                                        <p:tgtEl>
                                          <p:spTgt spid="39"/>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40"/>
                                        </p:tgtEl>
                                        <p:attrNameLst>
                                          <p:attrName>style.visibility</p:attrName>
                                        </p:attrNameLst>
                                      </p:cBhvr>
                                      <p:to>
                                        <p:strVal val="visible"/>
                                      </p:to>
                                    </p:set>
                                    <p:anim calcmode="lin" valueType="num">
                                      <p:cBhvr additive="base">
                                        <p:cTn id="51" dur="500" fill="hold"/>
                                        <p:tgtEl>
                                          <p:spTgt spid="40"/>
                                        </p:tgtEl>
                                        <p:attrNameLst>
                                          <p:attrName>ppt_x</p:attrName>
                                        </p:attrNameLst>
                                      </p:cBhvr>
                                      <p:tavLst>
                                        <p:tav tm="0">
                                          <p:val>
                                            <p:strVal val="0-#ppt_w/2"/>
                                          </p:val>
                                        </p:tav>
                                        <p:tav tm="100000">
                                          <p:val>
                                            <p:strVal val="#ppt_x"/>
                                          </p:val>
                                        </p:tav>
                                      </p:tavLst>
                                    </p:anim>
                                    <p:anim calcmode="lin" valueType="num">
                                      <p:cBhvr additive="base">
                                        <p:cTn id="52" dur="500" fill="hold"/>
                                        <p:tgtEl>
                                          <p:spTgt spid="40"/>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anim calcmode="lin" valueType="num">
                                      <p:cBhvr additive="base">
                                        <p:cTn id="55" dur="500" fill="hold"/>
                                        <p:tgtEl>
                                          <p:spTgt spid="41"/>
                                        </p:tgtEl>
                                        <p:attrNameLst>
                                          <p:attrName>ppt_x</p:attrName>
                                        </p:attrNameLst>
                                      </p:cBhvr>
                                      <p:tavLst>
                                        <p:tav tm="0">
                                          <p:val>
                                            <p:strVal val="0-#ppt_w/2"/>
                                          </p:val>
                                        </p:tav>
                                        <p:tav tm="100000">
                                          <p:val>
                                            <p:strVal val="#ppt_x"/>
                                          </p:val>
                                        </p:tav>
                                      </p:tavLst>
                                    </p:anim>
                                    <p:anim calcmode="lin" valueType="num">
                                      <p:cBhvr additive="base">
                                        <p:cTn id="56"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2" grpId="0" animBg="1"/>
      <p:bldP spid="33" grpId="0" animBg="1"/>
      <p:bldP spid="34" grpId="0" animBg="1"/>
      <p:bldP spid="35" grpId="0" animBg="1"/>
      <p:bldP spid="36" grpId="0"/>
      <p:bldP spid="37" grpId="0"/>
      <p:bldP spid="38" grpId="0"/>
      <p:bldP spid="39" grpId="0"/>
      <p:bldP spid="40" grpId="0"/>
      <p:bldP spid="41"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 y="0"/>
            <a:ext cx="9144004" cy="5143500"/>
          </a:xfrm>
          <a:prstGeom prst="rect">
            <a:avLst/>
          </a:prstGeom>
        </p:spPr>
      </p:pic>
      <p:grpSp>
        <p:nvGrpSpPr>
          <p:cNvPr id="36" name="组合 35"/>
          <p:cNvGrpSpPr/>
          <p:nvPr/>
        </p:nvGrpSpPr>
        <p:grpSpPr>
          <a:xfrm>
            <a:off x="1172096" y="1032991"/>
            <a:ext cx="7072312" cy="3482975"/>
            <a:chOff x="1358950" y="1173758"/>
            <a:chExt cx="7072312" cy="3482975"/>
          </a:xfrm>
        </p:grpSpPr>
        <p:sp>
          <p:nvSpPr>
            <p:cNvPr id="37" name="Freeform 5"/>
            <p:cNvSpPr/>
            <p:nvPr/>
          </p:nvSpPr>
          <p:spPr bwMode="auto">
            <a:xfrm>
              <a:off x="1358950" y="1173758"/>
              <a:ext cx="7072312" cy="3482975"/>
            </a:xfrm>
            <a:custGeom>
              <a:avLst/>
              <a:gdLst>
                <a:gd name="T0" fmla="*/ 97 w 9549"/>
                <a:gd name="T1" fmla="*/ 0 h 4700"/>
                <a:gd name="T2" fmla="*/ 9452 w 9549"/>
                <a:gd name="T3" fmla="*/ 0 h 4700"/>
                <a:gd name="T4" fmla="*/ 9549 w 9549"/>
                <a:gd name="T5" fmla="*/ 97 h 4700"/>
                <a:gd name="T6" fmla="*/ 9549 w 9549"/>
                <a:gd name="T7" fmla="*/ 4603 h 4700"/>
                <a:gd name="T8" fmla="*/ 9452 w 9549"/>
                <a:gd name="T9" fmla="*/ 4700 h 4700"/>
                <a:gd name="T10" fmla="*/ 97 w 9549"/>
                <a:gd name="T11" fmla="*/ 4700 h 4700"/>
                <a:gd name="T12" fmla="*/ 0 w 9549"/>
                <a:gd name="T13" fmla="*/ 4603 h 4700"/>
                <a:gd name="T14" fmla="*/ 0 w 9549"/>
                <a:gd name="T15" fmla="*/ 97 h 4700"/>
                <a:gd name="T16" fmla="*/ 97 w 9549"/>
                <a:gd name="T17" fmla="*/ 0 h 4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49" h="4700">
                  <a:moveTo>
                    <a:pt x="97" y="0"/>
                  </a:moveTo>
                  <a:lnTo>
                    <a:pt x="9452" y="0"/>
                  </a:lnTo>
                  <a:cubicBezTo>
                    <a:pt x="9505" y="0"/>
                    <a:pt x="9549" y="43"/>
                    <a:pt x="9549" y="97"/>
                  </a:cubicBezTo>
                  <a:lnTo>
                    <a:pt x="9549" y="4603"/>
                  </a:lnTo>
                  <a:cubicBezTo>
                    <a:pt x="9549" y="4656"/>
                    <a:pt x="9505" y="4700"/>
                    <a:pt x="9452" y="4700"/>
                  </a:cubicBezTo>
                  <a:lnTo>
                    <a:pt x="97" y="4700"/>
                  </a:lnTo>
                  <a:cubicBezTo>
                    <a:pt x="44" y="4700"/>
                    <a:pt x="0" y="4656"/>
                    <a:pt x="0" y="4603"/>
                  </a:cubicBezTo>
                  <a:lnTo>
                    <a:pt x="0" y="97"/>
                  </a:lnTo>
                  <a:cubicBezTo>
                    <a:pt x="0" y="43"/>
                    <a:pt x="44" y="0"/>
                    <a:pt x="97" y="0"/>
                  </a:cubicBezTo>
                  <a:close/>
                </a:path>
              </a:pathLst>
            </a:cu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Freeform 8"/>
            <p:cNvSpPr/>
            <p:nvPr/>
          </p:nvSpPr>
          <p:spPr bwMode="auto">
            <a:xfrm>
              <a:off x="7851825" y="4077295"/>
              <a:ext cx="579437" cy="579438"/>
            </a:xfrm>
            <a:custGeom>
              <a:avLst/>
              <a:gdLst>
                <a:gd name="T0" fmla="*/ 782 w 782"/>
                <a:gd name="T1" fmla="*/ 0 h 782"/>
                <a:gd name="T2" fmla="*/ 782 w 782"/>
                <a:gd name="T3" fmla="*/ 685 h 782"/>
                <a:gd name="T4" fmla="*/ 685 w 782"/>
                <a:gd name="T5" fmla="*/ 782 h 782"/>
                <a:gd name="T6" fmla="*/ 0 w 782"/>
                <a:gd name="T7" fmla="*/ 782 h 782"/>
                <a:gd name="T8" fmla="*/ 782 w 782"/>
                <a:gd name="T9" fmla="*/ 0 h 782"/>
              </a:gdLst>
              <a:ahLst/>
              <a:cxnLst>
                <a:cxn ang="0">
                  <a:pos x="T0" y="T1"/>
                </a:cxn>
                <a:cxn ang="0">
                  <a:pos x="T2" y="T3"/>
                </a:cxn>
                <a:cxn ang="0">
                  <a:pos x="T4" y="T5"/>
                </a:cxn>
                <a:cxn ang="0">
                  <a:pos x="T6" y="T7"/>
                </a:cxn>
                <a:cxn ang="0">
                  <a:pos x="T8" y="T9"/>
                </a:cxn>
              </a:cxnLst>
              <a:rect l="0" t="0" r="r" b="b"/>
              <a:pathLst>
                <a:path w="782" h="782">
                  <a:moveTo>
                    <a:pt x="782" y="0"/>
                  </a:moveTo>
                  <a:lnTo>
                    <a:pt x="782" y="685"/>
                  </a:lnTo>
                  <a:cubicBezTo>
                    <a:pt x="782" y="738"/>
                    <a:pt x="738" y="782"/>
                    <a:pt x="685" y="782"/>
                  </a:cubicBezTo>
                  <a:lnTo>
                    <a:pt x="0" y="782"/>
                  </a:lnTo>
                  <a:lnTo>
                    <a:pt x="782" y="0"/>
                  </a:lnTo>
                  <a:close/>
                </a:path>
              </a:pathLst>
            </a:custGeom>
            <a:solidFill>
              <a:srgbClr val="FF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grpSp>
      <p:sp>
        <p:nvSpPr>
          <p:cNvPr id="39" name="Freeform 6"/>
          <p:cNvSpPr/>
          <p:nvPr/>
        </p:nvSpPr>
        <p:spPr bwMode="auto">
          <a:xfrm>
            <a:off x="1073671" y="831378"/>
            <a:ext cx="2422525" cy="193675"/>
          </a:xfrm>
          <a:custGeom>
            <a:avLst/>
            <a:gdLst>
              <a:gd name="T0" fmla="*/ 249 w 3270"/>
              <a:gd name="T1" fmla="*/ 261 h 261"/>
              <a:gd name="T2" fmla="*/ 3270 w 3270"/>
              <a:gd name="T3" fmla="*/ 261 h 261"/>
              <a:gd name="T4" fmla="*/ 3022 w 3270"/>
              <a:gd name="T5" fmla="*/ 0 h 261"/>
              <a:gd name="T6" fmla="*/ 0 w 3270"/>
              <a:gd name="T7" fmla="*/ 0 h 261"/>
              <a:gd name="T8" fmla="*/ 249 w 3270"/>
              <a:gd name="T9" fmla="*/ 261 h 261"/>
            </a:gdLst>
            <a:ahLst/>
            <a:cxnLst>
              <a:cxn ang="0">
                <a:pos x="T0" y="T1"/>
              </a:cxn>
              <a:cxn ang="0">
                <a:pos x="T2" y="T3"/>
              </a:cxn>
              <a:cxn ang="0">
                <a:pos x="T4" y="T5"/>
              </a:cxn>
              <a:cxn ang="0">
                <a:pos x="T6" y="T7"/>
              </a:cxn>
              <a:cxn ang="0">
                <a:pos x="T8" y="T9"/>
              </a:cxn>
            </a:cxnLst>
            <a:rect l="0" t="0" r="r" b="b"/>
            <a:pathLst>
              <a:path w="3270" h="261">
                <a:moveTo>
                  <a:pt x="249" y="261"/>
                </a:moveTo>
                <a:lnTo>
                  <a:pt x="3270" y="261"/>
                </a:lnTo>
                <a:lnTo>
                  <a:pt x="3022" y="0"/>
                </a:lnTo>
                <a:lnTo>
                  <a:pt x="0" y="0"/>
                </a:lnTo>
                <a:lnTo>
                  <a:pt x="249" y="261"/>
                </a:lnTo>
                <a:close/>
              </a:path>
            </a:pathLst>
          </a:custGeom>
          <a:solidFill>
            <a:srgbClr val="C0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40" name="Freeform 7"/>
          <p:cNvSpPr/>
          <p:nvPr/>
        </p:nvSpPr>
        <p:spPr bwMode="auto">
          <a:xfrm>
            <a:off x="1073671" y="831378"/>
            <a:ext cx="2238375" cy="1554163"/>
          </a:xfrm>
          <a:custGeom>
            <a:avLst/>
            <a:gdLst>
              <a:gd name="T0" fmla="*/ 3022 w 3022"/>
              <a:gd name="T1" fmla="*/ 0 h 2098"/>
              <a:gd name="T2" fmla="*/ 0 w 3022"/>
              <a:gd name="T3" fmla="*/ 0 h 2098"/>
              <a:gd name="T4" fmla="*/ 0 w 3022"/>
              <a:gd name="T5" fmla="*/ 2098 h 2098"/>
              <a:gd name="T6" fmla="*/ 2165 w 3022"/>
              <a:gd name="T7" fmla="*/ 2098 h 2098"/>
              <a:gd name="T8" fmla="*/ 3022 w 3022"/>
              <a:gd name="T9" fmla="*/ 0 h 2098"/>
            </a:gdLst>
            <a:ahLst/>
            <a:cxnLst>
              <a:cxn ang="0">
                <a:pos x="T0" y="T1"/>
              </a:cxn>
              <a:cxn ang="0">
                <a:pos x="T2" y="T3"/>
              </a:cxn>
              <a:cxn ang="0">
                <a:pos x="T4" y="T5"/>
              </a:cxn>
              <a:cxn ang="0">
                <a:pos x="T6" y="T7"/>
              </a:cxn>
              <a:cxn ang="0">
                <a:pos x="T8" y="T9"/>
              </a:cxn>
            </a:cxnLst>
            <a:rect l="0" t="0" r="r" b="b"/>
            <a:pathLst>
              <a:path w="3022" h="2098">
                <a:moveTo>
                  <a:pt x="3022" y="0"/>
                </a:moveTo>
                <a:lnTo>
                  <a:pt x="0" y="0"/>
                </a:lnTo>
                <a:lnTo>
                  <a:pt x="0" y="2098"/>
                </a:lnTo>
                <a:lnTo>
                  <a:pt x="2165" y="2098"/>
                </a:lnTo>
                <a:lnTo>
                  <a:pt x="3022" y="0"/>
                </a:lnTo>
                <a:close/>
              </a:path>
            </a:pathLst>
          </a:custGeom>
          <a:solidFill>
            <a:srgbClr val="FF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41" name="Freeform 9"/>
          <p:cNvSpPr>
            <a:spLocks noEditPoints="1"/>
          </p:cNvSpPr>
          <p:nvPr/>
        </p:nvSpPr>
        <p:spPr bwMode="auto">
          <a:xfrm>
            <a:off x="7966596" y="4261966"/>
            <a:ext cx="198437" cy="198438"/>
          </a:xfrm>
          <a:custGeom>
            <a:avLst/>
            <a:gdLst>
              <a:gd name="T0" fmla="*/ 146 w 268"/>
              <a:gd name="T1" fmla="*/ 226 h 268"/>
              <a:gd name="T2" fmla="*/ 125 w 268"/>
              <a:gd name="T3" fmla="*/ 209 h 268"/>
              <a:gd name="T4" fmla="*/ 177 w 268"/>
              <a:gd name="T5" fmla="*/ 148 h 268"/>
              <a:gd name="T6" fmla="*/ 43 w 268"/>
              <a:gd name="T7" fmla="*/ 148 h 268"/>
              <a:gd name="T8" fmla="*/ 43 w 268"/>
              <a:gd name="T9" fmla="*/ 120 h 268"/>
              <a:gd name="T10" fmla="*/ 177 w 268"/>
              <a:gd name="T11" fmla="*/ 120 h 268"/>
              <a:gd name="T12" fmla="*/ 125 w 268"/>
              <a:gd name="T13" fmla="*/ 60 h 268"/>
              <a:gd name="T14" fmla="*/ 146 w 268"/>
              <a:gd name="T15" fmla="*/ 42 h 268"/>
              <a:gd name="T16" fmla="*/ 224 w 268"/>
              <a:gd name="T17" fmla="*/ 134 h 268"/>
              <a:gd name="T18" fmla="*/ 146 w 268"/>
              <a:gd name="T19" fmla="*/ 226 h 268"/>
              <a:gd name="T20" fmla="*/ 134 w 268"/>
              <a:gd name="T21" fmla="*/ 0 h 268"/>
              <a:gd name="T22" fmla="*/ 268 w 268"/>
              <a:gd name="T23" fmla="*/ 134 h 268"/>
              <a:gd name="T24" fmla="*/ 134 w 268"/>
              <a:gd name="T25" fmla="*/ 268 h 268"/>
              <a:gd name="T26" fmla="*/ 0 w 268"/>
              <a:gd name="T27" fmla="*/ 134 h 268"/>
              <a:gd name="T28" fmla="*/ 134 w 268"/>
              <a:gd name="T29" fmla="*/ 0 h 268"/>
              <a:gd name="T30" fmla="*/ 134 w 268"/>
              <a:gd name="T31" fmla="*/ 17 h 268"/>
              <a:gd name="T32" fmla="*/ 250 w 268"/>
              <a:gd name="T33" fmla="*/ 134 h 268"/>
              <a:gd name="T34" fmla="*/ 134 w 268"/>
              <a:gd name="T35" fmla="*/ 251 h 268"/>
              <a:gd name="T36" fmla="*/ 17 w 268"/>
              <a:gd name="T37" fmla="*/ 134 h 268"/>
              <a:gd name="T38" fmla="*/ 134 w 268"/>
              <a:gd name="T39" fmla="*/ 1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8" h="268">
                <a:moveTo>
                  <a:pt x="146" y="226"/>
                </a:moveTo>
                <a:lnTo>
                  <a:pt x="125" y="209"/>
                </a:lnTo>
                <a:lnTo>
                  <a:pt x="177" y="148"/>
                </a:lnTo>
                <a:lnTo>
                  <a:pt x="43" y="148"/>
                </a:lnTo>
                <a:lnTo>
                  <a:pt x="43" y="120"/>
                </a:lnTo>
                <a:lnTo>
                  <a:pt x="177" y="120"/>
                </a:lnTo>
                <a:lnTo>
                  <a:pt x="125" y="60"/>
                </a:lnTo>
                <a:lnTo>
                  <a:pt x="146" y="42"/>
                </a:lnTo>
                <a:lnTo>
                  <a:pt x="224" y="134"/>
                </a:lnTo>
                <a:lnTo>
                  <a:pt x="146" y="226"/>
                </a:lnTo>
                <a:close/>
                <a:moveTo>
                  <a:pt x="134" y="0"/>
                </a:moveTo>
                <a:cubicBezTo>
                  <a:pt x="208" y="0"/>
                  <a:pt x="268" y="60"/>
                  <a:pt x="268" y="134"/>
                </a:cubicBezTo>
                <a:cubicBezTo>
                  <a:pt x="268" y="208"/>
                  <a:pt x="208" y="268"/>
                  <a:pt x="134" y="268"/>
                </a:cubicBezTo>
                <a:cubicBezTo>
                  <a:pt x="60" y="268"/>
                  <a:pt x="0" y="208"/>
                  <a:pt x="0" y="134"/>
                </a:cubicBezTo>
                <a:cubicBezTo>
                  <a:pt x="0" y="60"/>
                  <a:pt x="60" y="0"/>
                  <a:pt x="134" y="0"/>
                </a:cubicBezTo>
                <a:close/>
                <a:moveTo>
                  <a:pt x="134" y="17"/>
                </a:moveTo>
                <a:cubicBezTo>
                  <a:pt x="198" y="17"/>
                  <a:pt x="250" y="70"/>
                  <a:pt x="250" y="134"/>
                </a:cubicBezTo>
                <a:cubicBezTo>
                  <a:pt x="250" y="199"/>
                  <a:pt x="198" y="251"/>
                  <a:pt x="134" y="251"/>
                </a:cubicBezTo>
                <a:cubicBezTo>
                  <a:pt x="69" y="251"/>
                  <a:pt x="17" y="199"/>
                  <a:pt x="17" y="134"/>
                </a:cubicBezTo>
                <a:cubicBezTo>
                  <a:pt x="17" y="70"/>
                  <a:pt x="69" y="17"/>
                  <a:pt x="134" y="1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42" name="TextBox 41"/>
          <p:cNvSpPr txBox="1"/>
          <p:nvPr/>
        </p:nvSpPr>
        <p:spPr>
          <a:xfrm>
            <a:off x="1683547" y="996675"/>
            <a:ext cx="698793" cy="1323439"/>
          </a:xfrm>
          <a:prstGeom prst="rect">
            <a:avLst/>
          </a:prstGeom>
          <a:noFill/>
        </p:spPr>
        <p:txBody>
          <a:bodyPr wrap="square" rtlCol="0">
            <a:spAutoFit/>
          </a:bodyPr>
          <a:lstStyle/>
          <a:p>
            <a:r>
              <a:rPr lang="en-US" altLang="zh-CN" sz="8000" b="1" dirty="0" smtClean="0">
                <a:solidFill>
                  <a:srgbClr val="F8F8F8"/>
                </a:solidFill>
                <a:latin typeface="微软雅黑" panose="020B0503020204020204" pitchFamily="34" charset="-122"/>
                <a:ea typeface="微软雅黑" panose="020B0503020204020204" pitchFamily="34" charset="-122"/>
              </a:rPr>
              <a:t>2</a:t>
            </a:r>
            <a:endParaRPr lang="zh-CN" altLang="en-US" sz="8000" b="1" dirty="0">
              <a:solidFill>
                <a:srgbClr val="F8F8F8"/>
              </a:solidFill>
              <a:latin typeface="微软雅黑" panose="020B0503020204020204" pitchFamily="34" charset="-122"/>
              <a:ea typeface="微软雅黑" panose="020B0503020204020204" pitchFamily="34" charset="-122"/>
            </a:endParaRPr>
          </a:p>
        </p:txBody>
      </p:sp>
      <p:sp>
        <p:nvSpPr>
          <p:cNvPr id="43" name="TextBox 42"/>
          <p:cNvSpPr txBox="1"/>
          <p:nvPr/>
        </p:nvSpPr>
        <p:spPr>
          <a:xfrm>
            <a:off x="3195761" y="1396785"/>
            <a:ext cx="4038847" cy="584775"/>
          </a:xfrm>
          <a:prstGeom prst="rect">
            <a:avLst/>
          </a:prstGeom>
          <a:noFill/>
        </p:spPr>
        <p:txBody>
          <a:bodyPr wrap="square" rtlCol="0">
            <a:spAutoFit/>
          </a:bodyPr>
          <a:lstStyle/>
          <a:p>
            <a:r>
              <a:rPr lang="zh-CN" altLang="en-US" sz="3200" b="1" dirty="0">
                <a:solidFill>
                  <a:srgbClr val="2B2A30"/>
                </a:solidFill>
                <a:latin typeface="微软雅黑" panose="020B0503020204020204" pitchFamily="34" charset="-122"/>
                <a:ea typeface="微软雅黑" panose="020B0503020204020204" pitchFamily="34" charset="-122"/>
              </a:rPr>
              <a:t>请输入</a:t>
            </a:r>
            <a:r>
              <a:rPr lang="zh-CN" altLang="en-US" sz="3200" b="1" dirty="0" smtClean="0">
                <a:solidFill>
                  <a:srgbClr val="2B2A30"/>
                </a:solidFill>
                <a:latin typeface="微软雅黑" panose="020B0503020204020204" pitchFamily="34" charset="-122"/>
                <a:ea typeface="微软雅黑" panose="020B0503020204020204" pitchFamily="34" charset="-122"/>
              </a:rPr>
              <a:t>第二部分标题</a:t>
            </a:r>
            <a:endParaRPr lang="zh-CN" altLang="en-US" sz="3200" b="1" dirty="0">
              <a:solidFill>
                <a:srgbClr val="2B2A30"/>
              </a:solidFill>
              <a:latin typeface="微软雅黑" panose="020B0503020204020204" pitchFamily="34" charset="-122"/>
              <a:ea typeface="微软雅黑" panose="020B0503020204020204" pitchFamily="34" charset="-122"/>
            </a:endParaRPr>
          </a:p>
        </p:txBody>
      </p:sp>
      <p:sp>
        <p:nvSpPr>
          <p:cNvPr id="44" name="Rectangle 13"/>
          <p:cNvSpPr>
            <a:spLocks noChangeArrowheads="1"/>
          </p:cNvSpPr>
          <p:nvPr/>
        </p:nvSpPr>
        <p:spPr bwMode="auto">
          <a:xfrm>
            <a:off x="1164213" y="1712042"/>
            <a:ext cx="566502" cy="353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p>
            <a:pPr>
              <a:buFontTx/>
              <a:buNone/>
            </a:pPr>
            <a:r>
              <a:rPr lang="zh-CN" altLang="zh-CN" sz="2300" dirty="0" smtClean="0">
                <a:solidFill>
                  <a:srgbClr val="FFFFFF"/>
                </a:solidFill>
                <a:latin typeface="微软雅黑" panose="020B0503020204020204" pitchFamily="34" charset="-122"/>
                <a:ea typeface="微软雅黑" panose="020B0503020204020204" pitchFamily="34" charset="-122"/>
              </a:rPr>
              <a:t>Part</a:t>
            </a:r>
            <a:endParaRPr lang="zh-CN" altLang="zh-CN" dirty="0" smtClean="0">
              <a:solidFill>
                <a:srgbClr val="FEAE01"/>
              </a:solidFill>
              <a:latin typeface="微软雅黑" panose="020B0503020204020204" pitchFamily="34" charset="-122"/>
              <a:ea typeface="微软雅黑" panose="020B0503020204020204" pitchFamily="34" charset="-122"/>
            </a:endParaRPr>
          </a:p>
        </p:txBody>
      </p:sp>
      <p:sp>
        <p:nvSpPr>
          <p:cNvPr id="45" name="TextBox 44"/>
          <p:cNvSpPr txBox="1"/>
          <p:nvPr/>
        </p:nvSpPr>
        <p:spPr>
          <a:xfrm>
            <a:off x="2032943" y="2647478"/>
            <a:ext cx="5317950" cy="1015663"/>
          </a:xfrm>
          <a:prstGeom prst="rect">
            <a:avLst/>
          </a:prstGeom>
          <a:noFill/>
        </p:spPr>
        <p:txBody>
          <a:bodyPr wrap="square" rtlCol="0">
            <a:spAutoFit/>
          </a:bodyPr>
          <a:lstStyle/>
          <a:p>
            <a:pPr>
              <a:lnSpc>
                <a:spcPct val="150000"/>
              </a:lnSpc>
            </a:pPr>
            <a:r>
              <a:rPr lang="zh-CN" altLang="en-US" sz="2000" dirty="0" smtClean="0">
                <a:solidFill>
                  <a:srgbClr val="2B2A30"/>
                </a:solidFill>
                <a:latin typeface="微软雅黑" panose="020B0503020204020204" pitchFamily="34" charset="-122"/>
                <a:ea typeface="微软雅黑" panose="020B0503020204020204" pitchFamily="34" charset="-122"/>
              </a:rPr>
              <a:t>点击添加</a:t>
            </a:r>
            <a:r>
              <a:rPr lang="zh-CN" altLang="en-US" sz="2000" dirty="0">
                <a:solidFill>
                  <a:srgbClr val="2B2A30"/>
                </a:solidFill>
                <a:latin typeface="微软雅黑" panose="020B0503020204020204" pitchFamily="34" charset="-122"/>
                <a:ea typeface="微软雅黑" panose="020B0503020204020204" pitchFamily="34" charset="-122"/>
              </a:rPr>
              <a:t>文字内容点击添加文字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endParaRPr lang="zh-CN" altLang="en-US" sz="2000" dirty="0">
              <a:solidFill>
                <a:srgbClr val="2B2A30"/>
              </a:solidFill>
              <a:latin typeface="微软雅黑" panose="020B0503020204020204" pitchFamily="34" charset="-122"/>
              <a:ea typeface="微软雅黑" panose="020B0503020204020204" pitchFamily="34" charset="-122"/>
            </a:endParaRPr>
          </a:p>
        </p:txBody>
      </p:sp>
      <p:sp>
        <p:nvSpPr>
          <p:cNvPr id="46" name="TextBox 45"/>
          <p:cNvSpPr txBox="1"/>
          <p:nvPr/>
        </p:nvSpPr>
        <p:spPr>
          <a:xfrm>
            <a:off x="3174429" y="1990114"/>
            <a:ext cx="4276204" cy="369332"/>
          </a:xfrm>
          <a:prstGeom prst="rect">
            <a:avLst/>
          </a:prstGeom>
          <a:noFill/>
        </p:spPr>
        <p:txBody>
          <a:bodyPr wrap="square" rtlCol="0">
            <a:spAutoFit/>
          </a:bodyPr>
          <a:lstStyle/>
          <a:p>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节标题一   </a:t>
            </a:r>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节标题二  </a:t>
            </a:r>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节标题三</a:t>
            </a:r>
            <a:endParaRPr lang="zh-CN" altLang="en-US" dirty="0">
              <a:solidFill>
                <a:srgbClr val="2B2A3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100" advClick="0" advTm="7000">
        <p14:switch dir="r"/>
      </p:transition>
    </mc:Choice>
    <mc:Fallback>
      <p:transition spd="slow" advClick="0" advTm="7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ipe(down)">
                                      <p:cBhvr>
                                        <p:cTn id="11" dur="500"/>
                                        <p:tgtEl>
                                          <p:spTgt spid="3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up)">
                                      <p:cBhvr>
                                        <p:cTn id="15" dur="500"/>
                                        <p:tgtEl>
                                          <p:spTgt spid="40"/>
                                        </p:tgtEl>
                                      </p:cBhvr>
                                    </p:animEffect>
                                  </p:childTnLst>
                                </p:cTn>
                              </p:par>
                            </p:childTnLst>
                          </p:cTn>
                        </p:par>
                        <p:par>
                          <p:cTn id="16" fill="hold">
                            <p:stCondLst>
                              <p:cond delay="1500"/>
                            </p:stCondLst>
                            <p:childTnLst>
                              <p:par>
                                <p:cTn id="17" presetID="31" presetClass="entr" presetSubtype="0" fill="hold" grpId="0" nodeType="after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p:cTn id="19" dur="500" fill="hold"/>
                                        <p:tgtEl>
                                          <p:spTgt spid="42"/>
                                        </p:tgtEl>
                                        <p:attrNameLst>
                                          <p:attrName>ppt_w</p:attrName>
                                        </p:attrNameLst>
                                      </p:cBhvr>
                                      <p:tavLst>
                                        <p:tav tm="0">
                                          <p:val>
                                            <p:fltVal val="0"/>
                                          </p:val>
                                        </p:tav>
                                        <p:tav tm="100000">
                                          <p:val>
                                            <p:strVal val="#ppt_w"/>
                                          </p:val>
                                        </p:tav>
                                      </p:tavLst>
                                    </p:anim>
                                    <p:anim calcmode="lin" valueType="num">
                                      <p:cBhvr>
                                        <p:cTn id="20" dur="500" fill="hold"/>
                                        <p:tgtEl>
                                          <p:spTgt spid="42"/>
                                        </p:tgtEl>
                                        <p:attrNameLst>
                                          <p:attrName>ppt_h</p:attrName>
                                        </p:attrNameLst>
                                      </p:cBhvr>
                                      <p:tavLst>
                                        <p:tav tm="0">
                                          <p:val>
                                            <p:fltVal val="0"/>
                                          </p:val>
                                        </p:tav>
                                        <p:tav tm="100000">
                                          <p:val>
                                            <p:strVal val="#ppt_h"/>
                                          </p:val>
                                        </p:tav>
                                      </p:tavLst>
                                    </p:anim>
                                    <p:anim calcmode="lin" valueType="num">
                                      <p:cBhvr>
                                        <p:cTn id="21" dur="500" fill="hold"/>
                                        <p:tgtEl>
                                          <p:spTgt spid="42"/>
                                        </p:tgtEl>
                                        <p:attrNameLst>
                                          <p:attrName>style.rotation</p:attrName>
                                        </p:attrNameLst>
                                      </p:cBhvr>
                                      <p:tavLst>
                                        <p:tav tm="0">
                                          <p:val>
                                            <p:fltVal val="90"/>
                                          </p:val>
                                        </p:tav>
                                        <p:tav tm="100000">
                                          <p:val>
                                            <p:fltVal val="0"/>
                                          </p:val>
                                        </p:tav>
                                      </p:tavLst>
                                    </p:anim>
                                    <p:animEffect transition="in" filter="fade">
                                      <p:cBhvr>
                                        <p:cTn id="22" dur="500"/>
                                        <p:tgtEl>
                                          <p:spTgt spid="42"/>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 calcmode="lin" valueType="num">
                                      <p:cBhvr>
                                        <p:cTn id="25" dur="500" fill="hold"/>
                                        <p:tgtEl>
                                          <p:spTgt spid="44"/>
                                        </p:tgtEl>
                                        <p:attrNameLst>
                                          <p:attrName>ppt_w</p:attrName>
                                        </p:attrNameLst>
                                      </p:cBhvr>
                                      <p:tavLst>
                                        <p:tav tm="0">
                                          <p:val>
                                            <p:fltVal val="0"/>
                                          </p:val>
                                        </p:tav>
                                        <p:tav tm="100000">
                                          <p:val>
                                            <p:strVal val="#ppt_w"/>
                                          </p:val>
                                        </p:tav>
                                      </p:tavLst>
                                    </p:anim>
                                    <p:anim calcmode="lin" valueType="num">
                                      <p:cBhvr>
                                        <p:cTn id="26" dur="500" fill="hold"/>
                                        <p:tgtEl>
                                          <p:spTgt spid="44"/>
                                        </p:tgtEl>
                                        <p:attrNameLst>
                                          <p:attrName>ppt_h</p:attrName>
                                        </p:attrNameLst>
                                      </p:cBhvr>
                                      <p:tavLst>
                                        <p:tav tm="0">
                                          <p:val>
                                            <p:fltVal val="0"/>
                                          </p:val>
                                        </p:tav>
                                        <p:tav tm="100000">
                                          <p:val>
                                            <p:strVal val="#ppt_h"/>
                                          </p:val>
                                        </p:tav>
                                      </p:tavLst>
                                    </p:anim>
                                    <p:anim calcmode="lin" valueType="num">
                                      <p:cBhvr>
                                        <p:cTn id="27" dur="500" fill="hold"/>
                                        <p:tgtEl>
                                          <p:spTgt spid="44"/>
                                        </p:tgtEl>
                                        <p:attrNameLst>
                                          <p:attrName>style.rotation</p:attrName>
                                        </p:attrNameLst>
                                      </p:cBhvr>
                                      <p:tavLst>
                                        <p:tav tm="0">
                                          <p:val>
                                            <p:fltVal val="90"/>
                                          </p:val>
                                        </p:tav>
                                        <p:tav tm="100000">
                                          <p:val>
                                            <p:fltVal val="0"/>
                                          </p:val>
                                        </p:tav>
                                      </p:tavLst>
                                    </p:anim>
                                    <p:animEffect transition="in" filter="fade">
                                      <p:cBhvr>
                                        <p:cTn id="28" dur="500"/>
                                        <p:tgtEl>
                                          <p:spTgt spid="44"/>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left)">
                                      <p:cBhvr>
                                        <p:cTn id="32" dur="500"/>
                                        <p:tgtEl>
                                          <p:spTgt spid="43"/>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wipe(left)">
                                      <p:cBhvr>
                                        <p:cTn id="35" dur="500"/>
                                        <p:tgtEl>
                                          <p:spTgt spid="46"/>
                                        </p:tgtEl>
                                      </p:cBhvr>
                                    </p:animEffect>
                                  </p:childTnLst>
                                </p:cTn>
                              </p:par>
                            </p:childTnLst>
                          </p:cTn>
                        </p:par>
                        <p:par>
                          <p:cTn id="36" fill="hold">
                            <p:stCondLst>
                              <p:cond delay="2500"/>
                            </p:stCondLst>
                            <p:childTnLst>
                              <p:par>
                                <p:cTn id="37" presetID="31" presetClass="entr" presetSubtype="0" fill="hold" grpId="0" nodeType="afterEffect">
                                  <p:stCondLst>
                                    <p:cond delay="0"/>
                                  </p:stCondLst>
                                  <p:childTnLst>
                                    <p:set>
                                      <p:cBhvr>
                                        <p:cTn id="38" dur="1" fill="hold">
                                          <p:stCondLst>
                                            <p:cond delay="0"/>
                                          </p:stCondLst>
                                        </p:cTn>
                                        <p:tgtEl>
                                          <p:spTgt spid="45"/>
                                        </p:tgtEl>
                                        <p:attrNameLst>
                                          <p:attrName>style.visibility</p:attrName>
                                        </p:attrNameLst>
                                      </p:cBhvr>
                                      <p:to>
                                        <p:strVal val="visible"/>
                                      </p:to>
                                    </p:set>
                                    <p:anim calcmode="lin" valueType="num">
                                      <p:cBhvr>
                                        <p:cTn id="39" dur="500" fill="hold"/>
                                        <p:tgtEl>
                                          <p:spTgt spid="45"/>
                                        </p:tgtEl>
                                        <p:attrNameLst>
                                          <p:attrName>ppt_w</p:attrName>
                                        </p:attrNameLst>
                                      </p:cBhvr>
                                      <p:tavLst>
                                        <p:tav tm="0">
                                          <p:val>
                                            <p:fltVal val="0"/>
                                          </p:val>
                                        </p:tav>
                                        <p:tav tm="100000">
                                          <p:val>
                                            <p:strVal val="#ppt_w"/>
                                          </p:val>
                                        </p:tav>
                                      </p:tavLst>
                                    </p:anim>
                                    <p:anim calcmode="lin" valueType="num">
                                      <p:cBhvr>
                                        <p:cTn id="40" dur="500" fill="hold"/>
                                        <p:tgtEl>
                                          <p:spTgt spid="45"/>
                                        </p:tgtEl>
                                        <p:attrNameLst>
                                          <p:attrName>ppt_h</p:attrName>
                                        </p:attrNameLst>
                                      </p:cBhvr>
                                      <p:tavLst>
                                        <p:tav tm="0">
                                          <p:val>
                                            <p:fltVal val="0"/>
                                          </p:val>
                                        </p:tav>
                                        <p:tav tm="100000">
                                          <p:val>
                                            <p:strVal val="#ppt_h"/>
                                          </p:val>
                                        </p:tav>
                                      </p:tavLst>
                                    </p:anim>
                                    <p:anim calcmode="lin" valueType="num">
                                      <p:cBhvr>
                                        <p:cTn id="41" dur="500" fill="hold"/>
                                        <p:tgtEl>
                                          <p:spTgt spid="45"/>
                                        </p:tgtEl>
                                        <p:attrNameLst>
                                          <p:attrName>style.rotation</p:attrName>
                                        </p:attrNameLst>
                                      </p:cBhvr>
                                      <p:tavLst>
                                        <p:tav tm="0">
                                          <p:val>
                                            <p:fltVal val="90"/>
                                          </p:val>
                                        </p:tav>
                                        <p:tav tm="100000">
                                          <p:val>
                                            <p:fltVal val="0"/>
                                          </p:val>
                                        </p:tav>
                                      </p:tavLst>
                                    </p:anim>
                                    <p:animEffect transition="in" filter="fade">
                                      <p:cBhvr>
                                        <p:cTn id="4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2" grpId="0"/>
      <p:bldP spid="43" grpId="0"/>
      <p:bldP spid="44" grpId="0"/>
      <p:bldP spid="45" grpId="0"/>
      <p:bldP spid="4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34" name="圆角矩形标注 33"/>
          <p:cNvSpPr/>
          <p:nvPr/>
        </p:nvSpPr>
        <p:spPr>
          <a:xfrm>
            <a:off x="2778337" y="2548590"/>
            <a:ext cx="1610100" cy="528588"/>
          </a:xfrm>
          <a:prstGeom prst="wedgeRoundRectCallout">
            <a:avLst>
              <a:gd name="adj1" fmla="val -20833"/>
              <a:gd name="adj2" fmla="val 101383"/>
              <a:gd name="adj3" fmla="val 16667"/>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lIns="100803" tIns="50402" rIns="100803" bIns="50402" anchor="ctr"/>
          <a:lstStyle/>
          <a:p>
            <a:pPr algn="ctr">
              <a:defRPr/>
            </a:pPr>
            <a:r>
              <a:rPr lang="zh-CN" altLang="en-US" sz="2200" dirty="0">
                <a:latin typeface="微软雅黑" panose="020B0503020204020204" pitchFamily="34" charset="-122"/>
                <a:ea typeface="微软雅黑" panose="020B0503020204020204" pitchFamily="34" charset="-122"/>
              </a:rPr>
              <a:t>添加文本</a:t>
            </a:r>
            <a:endParaRPr lang="zh-CN" altLang="en-US" sz="2200" dirty="0">
              <a:latin typeface="微软雅黑" panose="020B0503020204020204" pitchFamily="34" charset="-122"/>
              <a:ea typeface="微软雅黑" panose="020B0503020204020204" pitchFamily="34" charset="-122"/>
            </a:endParaRPr>
          </a:p>
        </p:txBody>
      </p:sp>
      <p:sp>
        <p:nvSpPr>
          <p:cNvPr id="35" name="圆角矩形标注 34"/>
          <p:cNvSpPr/>
          <p:nvPr/>
        </p:nvSpPr>
        <p:spPr>
          <a:xfrm>
            <a:off x="6558571" y="2548590"/>
            <a:ext cx="1610100" cy="528588"/>
          </a:xfrm>
          <a:prstGeom prst="wedgeRoundRectCallout">
            <a:avLst>
              <a:gd name="adj1" fmla="val -20833"/>
              <a:gd name="adj2" fmla="val 101383"/>
              <a:gd name="adj3" fmla="val 16667"/>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lIns="100803" tIns="50402" rIns="100803" bIns="50402" anchor="ctr"/>
          <a:lstStyle/>
          <a:p>
            <a:pPr algn="ctr">
              <a:defRPr/>
            </a:pPr>
            <a:r>
              <a:rPr lang="zh-CN" altLang="en-US" sz="2200" dirty="0">
                <a:latin typeface="微软雅黑" panose="020B0503020204020204" pitchFamily="34" charset="-122"/>
                <a:ea typeface="微软雅黑" panose="020B0503020204020204" pitchFamily="34" charset="-122"/>
              </a:rPr>
              <a:t>添加文本</a:t>
            </a:r>
            <a:endParaRPr lang="zh-CN" altLang="en-US" sz="2200" dirty="0">
              <a:latin typeface="微软雅黑" panose="020B0503020204020204" pitchFamily="34" charset="-122"/>
              <a:ea typeface="微软雅黑" panose="020B0503020204020204" pitchFamily="34" charset="-122"/>
            </a:endParaRPr>
          </a:p>
        </p:txBody>
      </p:sp>
      <p:sp>
        <p:nvSpPr>
          <p:cNvPr id="36" name="任意多边形 35"/>
          <p:cNvSpPr/>
          <p:nvPr/>
        </p:nvSpPr>
        <p:spPr>
          <a:xfrm>
            <a:off x="888220" y="2277294"/>
            <a:ext cx="1610100" cy="799884"/>
          </a:xfrm>
          <a:custGeom>
            <a:avLst/>
            <a:gdLst>
              <a:gd name="connsiteX0" fmla="*/ 425985 w 1460502"/>
              <a:gd name="connsiteY0" fmla="*/ 0 h 725082"/>
              <a:gd name="connsiteX1" fmla="*/ 608543 w 1460502"/>
              <a:gd name="connsiteY1" fmla="*/ 246110 h 725082"/>
              <a:gd name="connsiteX2" fmla="*/ 1380672 w 1460502"/>
              <a:gd name="connsiteY2" fmla="*/ 246110 h 725082"/>
              <a:gd name="connsiteX3" fmla="*/ 1460502 w 1460502"/>
              <a:gd name="connsiteY3" fmla="*/ 325940 h 725082"/>
              <a:gd name="connsiteX4" fmla="*/ 1460502 w 1460502"/>
              <a:gd name="connsiteY4" fmla="*/ 445682 h 725082"/>
              <a:gd name="connsiteX5" fmla="*/ 1460502 w 1460502"/>
              <a:gd name="connsiteY5" fmla="*/ 645252 h 725082"/>
              <a:gd name="connsiteX6" fmla="*/ 1380672 w 1460502"/>
              <a:gd name="connsiteY6" fmla="*/ 725082 h 725082"/>
              <a:gd name="connsiteX7" fmla="*/ 608543 w 1460502"/>
              <a:gd name="connsiteY7" fmla="*/ 725082 h 725082"/>
              <a:gd name="connsiteX8" fmla="*/ 243417 w 1460502"/>
              <a:gd name="connsiteY8" fmla="*/ 725082 h 725082"/>
              <a:gd name="connsiteX9" fmla="*/ 79830 w 1460502"/>
              <a:gd name="connsiteY9" fmla="*/ 725082 h 725082"/>
              <a:gd name="connsiteX10" fmla="*/ 0 w 1460502"/>
              <a:gd name="connsiteY10" fmla="*/ 645252 h 725082"/>
              <a:gd name="connsiteX11" fmla="*/ 0 w 1460502"/>
              <a:gd name="connsiteY11" fmla="*/ 445682 h 725082"/>
              <a:gd name="connsiteX12" fmla="*/ 0 w 1460502"/>
              <a:gd name="connsiteY12" fmla="*/ 325940 h 725082"/>
              <a:gd name="connsiteX13" fmla="*/ 79830 w 1460502"/>
              <a:gd name="connsiteY13" fmla="*/ 246110 h 725082"/>
              <a:gd name="connsiteX14" fmla="*/ 243417 w 1460502"/>
              <a:gd name="connsiteY14" fmla="*/ 246110 h 72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2" h="725082">
                <a:moveTo>
                  <a:pt x="425985" y="0"/>
                </a:moveTo>
                <a:lnTo>
                  <a:pt x="608543" y="246110"/>
                </a:lnTo>
                <a:lnTo>
                  <a:pt x="1380672" y="246110"/>
                </a:lnTo>
                <a:cubicBezTo>
                  <a:pt x="1424761" y="246110"/>
                  <a:pt x="1460502" y="281851"/>
                  <a:pt x="1460502" y="325940"/>
                </a:cubicBezTo>
                <a:lnTo>
                  <a:pt x="1460502" y="445682"/>
                </a:lnTo>
                <a:lnTo>
                  <a:pt x="1460502" y="645252"/>
                </a:lnTo>
                <a:cubicBezTo>
                  <a:pt x="1460502" y="689341"/>
                  <a:pt x="1424761" y="725082"/>
                  <a:pt x="1380672" y="725082"/>
                </a:cubicBezTo>
                <a:lnTo>
                  <a:pt x="608543" y="725082"/>
                </a:lnTo>
                <a:lnTo>
                  <a:pt x="243417" y="725082"/>
                </a:lnTo>
                <a:lnTo>
                  <a:pt x="79830" y="725082"/>
                </a:lnTo>
                <a:cubicBezTo>
                  <a:pt x="35741" y="725082"/>
                  <a:pt x="0" y="689341"/>
                  <a:pt x="0" y="645252"/>
                </a:cubicBezTo>
                <a:lnTo>
                  <a:pt x="0" y="445682"/>
                </a:lnTo>
                <a:lnTo>
                  <a:pt x="0" y="325940"/>
                </a:lnTo>
                <a:cubicBezTo>
                  <a:pt x="0" y="281851"/>
                  <a:pt x="35741" y="246110"/>
                  <a:pt x="79830" y="246110"/>
                </a:cubicBezTo>
                <a:lnTo>
                  <a:pt x="243417" y="246110"/>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0803" tIns="317491" rIns="100803" bIns="50402" anchor="ctr"/>
          <a:lstStyle/>
          <a:p>
            <a:pPr algn="ctr">
              <a:defRPr/>
            </a:pPr>
            <a:r>
              <a:rPr lang="zh-CN" altLang="en-US" sz="2200" dirty="0" smtClean="0">
                <a:latin typeface="微软雅黑" panose="020B0503020204020204" pitchFamily="34" charset="-122"/>
                <a:ea typeface="微软雅黑" panose="020B0503020204020204" pitchFamily="34" charset="-122"/>
              </a:rPr>
              <a:t>添加文本</a:t>
            </a:r>
            <a:endParaRPr lang="zh-CN" altLang="en-US" sz="2200" dirty="0">
              <a:latin typeface="微软雅黑" panose="020B0503020204020204" pitchFamily="34" charset="-122"/>
              <a:ea typeface="微软雅黑" panose="020B0503020204020204" pitchFamily="34" charset="-122"/>
            </a:endParaRPr>
          </a:p>
        </p:txBody>
      </p:sp>
      <p:sp>
        <p:nvSpPr>
          <p:cNvPr id="37" name="任意多边形 36"/>
          <p:cNvSpPr/>
          <p:nvPr/>
        </p:nvSpPr>
        <p:spPr>
          <a:xfrm>
            <a:off x="4668454" y="2277294"/>
            <a:ext cx="1610100" cy="799884"/>
          </a:xfrm>
          <a:custGeom>
            <a:avLst/>
            <a:gdLst>
              <a:gd name="connsiteX0" fmla="*/ 425985 w 1460502"/>
              <a:gd name="connsiteY0" fmla="*/ 0 h 725082"/>
              <a:gd name="connsiteX1" fmla="*/ 608543 w 1460502"/>
              <a:gd name="connsiteY1" fmla="*/ 246110 h 725082"/>
              <a:gd name="connsiteX2" fmla="*/ 1380672 w 1460502"/>
              <a:gd name="connsiteY2" fmla="*/ 246110 h 725082"/>
              <a:gd name="connsiteX3" fmla="*/ 1460502 w 1460502"/>
              <a:gd name="connsiteY3" fmla="*/ 325940 h 725082"/>
              <a:gd name="connsiteX4" fmla="*/ 1460502 w 1460502"/>
              <a:gd name="connsiteY4" fmla="*/ 445682 h 725082"/>
              <a:gd name="connsiteX5" fmla="*/ 1460502 w 1460502"/>
              <a:gd name="connsiteY5" fmla="*/ 645252 h 725082"/>
              <a:gd name="connsiteX6" fmla="*/ 1380672 w 1460502"/>
              <a:gd name="connsiteY6" fmla="*/ 725082 h 725082"/>
              <a:gd name="connsiteX7" fmla="*/ 608543 w 1460502"/>
              <a:gd name="connsiteY7" fmla="*/ 725082 h 725082"/>
              <a:gd name="connsiteX8" fmla="*/ 243417 w 1460502"/>
              <a:gd name="connsiteY8" fmla="*/ 725082 h 725082"/>
              <a:gd name="connsiteX9" fmla="*/ 79830 w 1460502"/>
              <a:gd name="connsiteY9" fmla="*/ 725082 h 725082"/>
              <a:gd name="connsiteX10" fmla="*/ 0 w 1460502"/>
              <a:gd name="connsiteY10" fmla="*/ 645252 h 725082"/>
              <a:gd name="connsiteX11" fmla="*/ 0 w 1460502"/>
              <a:gd name="connsiteY11" fmla="*/ 445682 h 725082"/>
              <a:gd name="connsiteX12" fmla="*/ 0 w 1460502"/>
              <a:gd name="connsiteY12" fmla="*/ 325940 h 725082"/>
              <a:gd name="connsiteX13" fmla="*/ 79830 w 1460502"/>
              <a:gd name="connsiteY13" fmla="*/ 246110 h 725082"/>
              <a:gd name="connsiteX14" fmla="*/ 243417 w 1460502"/>
              <a:gd name="connsiteY14" fmla="*/ 246110 h 72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2" h="725082">
                <a:moveTo>
                  <a:pt x="425985" y="0"/>
                </a:moveTo>
                <a:lnTo>
                  <a:pt x="608543" y="246110"/>
                </a:lnTo>
                <a:lnTo>
                  <a:pt x="1380672" y="246110"/>
                </a:lnTo>
                <a:cubicBezTo>
                  <a:pt x="1424761" y="246110"/>
                  <a:pt x="1460502" y="281851"/>
                  <a:pt x="1460502" y="325940"/>
                </a:cubicBezTo>
                <a:lnTo>
                  <a:pt x="1460502" y="445682"/>
                </a:lnTo>
                <a:lnTo>
                  <a:pt x="1460502" y="645252"/>
                </a:lnTo>
                <a:cubicBezTo>
                  <a:pt x="1460502" y="689341"/>
                  <a:pt x="1424761" y="725082"/>
                  <a:pt x="1380672" y="725082"/>
                </a:cubicBezTo>
                <a:lnTo>
                  <a:pt x="608543" y="725082"/>
                </a:lnTo>
                <a:lnTo>
                  <a:pt x="243417" y="725082"/>
                </a:lnTo>
                <a:lnTo>
                  <a:pt x="79830" y="725082"/>
                </a:lnTo>
                <a:cubicBezTo>
                  <a:pt x="35741" y="725082"/>
                  <a:pt x="0" y="689341"/>
                  <a:pt x="0" y="645252"/>
                </a:cubicBezTo>
                <a:lnTo>
                  <a:pt x="0" y="445682"/>
                </a:lnTo>
                <a:lnTo>
                  <a:pt x="0" y="325940"/>
                </a:lnTo>
                <a:cubicBezTo>
                  <a:pt x="0" y="281851"/>
                  <a:pt x="35741" y="246110"/>
                  <a:pt x="79830" y="246110"/>
                </a:cubicBezTo>
                <a:lnTo>
                  <a:pt x="243417" y="246110"/>
                </a:ln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0803" tIns="317491" rIns="100803" bIns="50402" anchor="ctr"/>
          <a:lstStyle/>
          <a:p>
            <a:pPr algn="ctr">
              <a:defRPr/>
            </a:pPr>
            <a:r>
              <a:rPr lang="zh-CN" altLang="en-US" sz="2200" dirty="0">
                <a:latin typeface="微软雅黑" panose="020B0503020204020204" pitchFamily="34" charset="-122"/>
                <a:ea typeface="微软雅黑" panose="020B0503020204020204" pitchFamily="34" charset="-122"/>
              </a:rPr>
              <a:t>添加文本</a:t>
            </a:r>
            <a:endParaRPr lang="zh-CN" altLang="en-US" sz="2200" dirty="0">
              <a:latin typeface="微软雅黑" panose="020B0503020204020204" pitchFamily="34" charset="-122"/>
              <a:ea typeface="微软雅黑" panose="020B0503020204020204" pitchFamily="34" charset="-122"/>
            </a:endParaRPr>
          </a:p>
        </p:txBody>
      </p:sp>
      <p:sp>
        <p:nvSpPr>
          <p:cNvPr id="38" name="矩形 37"/>
          <p:cNvSpPr/>
          <p:nvPr/>
        </p:nvSpPr>
        <p:spPr>
          <a:xfrm>
            <a:off x="834492" y="915566"/>
            <a:ext cx="2153332" cy="1296967"/>
          </a:xfrm>
          <a:prstGeom prst="rect">
            <a:avLst/>
          </a:prstGeom>
        </p:spPr>
        <p:txBody>
          <a:bodyPr lIns="51592" tIns="51592" rIns="51592" bIns="51592" anchor="ctr"/>
          <a:lstStyle/>
          <a:p>
            <a:pPr algn="just">
              <a:lnSpc>
                <a:spcPct val="120000"/>
              </a:lnSpc>
              <a:spcBef>
                <a:spcPts val="660"/>
              </a:spcBef>
              <a:spcAft>
                <a:spcPts val="660"/>
              </a:spcAft>
              <a:defRPr/>
            </a:pPr>
            <a:r>
              <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rPr>
              <a:t>添加</a:t>
            </a:r>
            <a:r>
              <a:rPr lang="zh-CN" altLang="en-US" sz="1500" dirty="0" smtClean="0">
                <a:solidFill>
                  <a:schemeClr val="tx1">
                    <a:lumMod val="75000"/>
                    <a:lumOff val="25000"/>
                  </a:schemeClr>
                </a:solidFill>
                <a:latin typeface="微软雅黑" panose="020B0503020204020204" pitchFamily="34" charset="-122"/>
                <a:ea typeface="微软雅黑" panose="020B0503020204020204" pitchFamily="34" charset="-122"/>
              </a:rPr>
              <a:t>对的说明文字添加对的</a:t>
            </a:r>
            <a:r>
              <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rPr>
              <a:t>说明文字添加</a:t>
            </a:r>
            <a:r>
              <a:rPr lang="zh-CN" altLang="en-US" sz="1500" dirty="0" smtClean="0">
                <a:solidFill>
                  <a:schemeClr val="tx1">
                    <a:lumMod val="75000"/>
                    <a:lumOff val="25000"/>
                  </a:schemeClr>
                </a:solidFill>
                <a:latin typeface="微软雅黑" panose="020B0503020204020204" pitchFamily="34" charset="-122"/>
                <a:ea typeface="微软雅黑" panose="020B0503020204020204" pitchFamily="34" charset="-122"/>
              </a:rPr>
              <a:t>对的</a:t>
            </a:r>
            <a:r>
              <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rPr>
              <a:t>说明文字添加</a:t>
            </a:r>
            <a:r>
              <a:rPr lang="zh-CN" altLang="en-US" sz="1500" dirty="0" smtClean="0">
                <a:solidFill>
                  <a:schemeClr val="tx1">
                    <a:lumMod val="75000"/>
                    <a:lumOff val="25000"/>
                  </a:schemeClr>
                </a:solidFill>
                <a:latin typeface="微软雅黑" panose="020B0503020204020204" pitchFamily="34" charset="-122"/>
                <a:ea typeface="微软雅黑" panose="020B0503020204020204" pitchFamily="34" charset="-122"/>
              </a:rPr>
              <a:t>对的</a:t>
            </a:r>
            <a:r>
              <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rPr>
              <a:t>说明</a:t>
            </a:r>
            <a:r>
              <a:rPr lang="zh-CN" altLang="en-US" sz="1500" dirty="0" smtClean="0">
                <a:solidFill>
                  <a:schemeClr val="tx1">
                    <a:lumMod val="75000"/>
                    <a:lumOff val="25000"/>
                  </a:schemeClr>
                </a:solidFill>
                <a:latin typeface="微软雅黑" panose="020B0503020204020204" pitchFamily="34" charset="-122"/>
                <a:ea typeface="微软雅黑" panose="020B0503020204020204" pitchFamily="34" charset="-122"/>
              </a:rPr>
              <a:t>文字添加文字</a:t>
            </a:r>
            <a:endPar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 name="矩形 39"/>
          <p:cNvSpPr/>
          <p:nvPr/>
        </p:nvSpPr>
        <p:spPr>
          <a:xfrm>
            <a:off x="2778338" y="3348473"/>
            <a:ext cx="2045876" cy="1379230"/>
          </a:xfrm>
          <a:prstGeom prst="rect">
            <a:avLst/>
          </a:prstGeom>
        </p:spPr>
        <p:txBody>
          <a:bodyPr lIns="51592" tIns="51592" rIns="51592" bIns="51592" anchor="ctr"/>
          <a:lstStyle/>
          <a:p>
            <a:pPr algn="just">
              <a:lnSpc>
                <a:spcPct val="120000"/>
              </a:lnSpc>
              <a:spcBef>
                <a:spcPts val="660"/>
              </a:spcBef>
              <a:spcAft>
                <a:spcPts val="660"/>
              </a:spcAft>
              <a:defRPr/>
            </a:pPr>
            <a:r>
              <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rPr>
              <a:t>添加对的说明文字添加对的说明文字添加对的说明文字添加对的说明文字添加文字</a:t>
            </a:r>
            <a:endPar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矩形 40"/>
          <p:cNvSpPr/>
          <p:nvPr/>
        </p:nvSpPr>
        <p:spPr>
          <a:xfrm>
            <a:off x="4668455" y="915566"/>
            <a:ext cx="2045876" cy="1296967"/>
          </a:xfrm>
          <a:prstGeom prst="rect">
            <a:avLst/>
          </a:prstGeom>
        </p:spPr>
        <p:txBody>
          <a:bodyPr lIns="51592" tIns="51592" rIns="51592" bIns="51592" anchor="ctr"/>
          <a:lstStyle/>
          <a:p>
            <a:pPr algn="just">
              <a:lnSpc>
                <a:spcPct val="120000"/>
              </a:lnSpc>
              <a:spcBef>
                <a:spcPts val="660"/>
              </a:spcBef>
              <a:spcAft>
                <a:spcPts val="660"/>
              </a:spcAft>
              <a:defRPr/>
            </a:pPr>
            <a:r>
              <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rPr>
              <a:t>添加对的说明文字添加对的说明文字添加对的说明文字添加对的说明文字添加文字</a:t>
            </a:r>
            <a:endPar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矩形 41"/>
          <p:cNvSpPr/>
          <p:nvPr/>
        </p:nvSpPr>
        <p:spPr>
          <a:xfrm>
            <a:off x="6558572" y="3348473"/>
            <a:ext cx="2045876" cy="1379230"/>
          </a:xfrm>
          <a:prstGeom prst="rect">
            <a:avLst/>
          </a:prstGeom>
        </p:spPr>
        <p:txBody>
          <a:bodyPr lIns="51592" tIns="51592" rIns="51592" bIns="51592" anchor="ctr"/>
          <a:lstStyle/>
          <a:p>
            <a:pPr algn="just">
              <a:lnSpc>
                <a:spcPct val="120000"/>
              </a:lnSpc>
              <a:spcBef>
                <a:spcPts val="660"/>
              </a:spcBef>
              <a:spcAft>
                <a:spcPts val="660"/>
              </a:spcAft>
              <a:defRPr/>
            </a:pPr>
            <a:r>
              <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rPr>
              <a:t>添加对的说明文字添加对的说明文字添加对的说明文字添加对的说明文字添加文字</a:t>
            </a:r>
            <a:endParaRPr lang="zh-CN" altLang="en-US" sz="15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6000">
        <p14:prism/>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heel(4)">
                                      <p:cBhvr>
                                        <p:cTn id="7" dur="1000"/>
                                        <p:tgtEl>
                                          <p:spTgt spid="39"/>
                                        </p:tgtEl>
                                      </p:cBhvr>
                                    </p:animEffect>
                                  </p:childTnLst>
                                </p:cTn>
                              </p:par>
                            </p:childTnLst>
                          </p:cTn>
                        </p:par>
                        <p:par>
                          <p:cTn id="8" fill="hold">
                            <p:stCondLst>
                              <p:cond delay="1000"/>
                            </p:stCondLst>
                            <p:childTnLst>
                              <p:par>
                                <p:cTn id="9" presetID="2" presetClass="entr" presetSubtype="4"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ppt_x"/>
                                          </p:val>
                                        </p:tav>
                                        <p:tav tm="100000">
                                          <p:val>
                                            <p:strVal val="#ppt_x"/>
                                          </p:val>
                                        </p:tav>
                                      </p:tavLst>
                                    </p:anim>
                                    <p:anim calcmode="lin" valueType="num">
                                      <p:cBhvr additive="base">
                                        <p:cTn id="12" dur="500" fill="hold"/>
                                        <p:tgtEl>
                                          <p:spTgt spid="36"/>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22" presetClass="entr" presetSubtype="4" fill="hold" grpId="0" nodeType="after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wipe(down)">
                                      <p:cBhvr>
                                        <p:cTn id="16" dur="500"/>
                                        <p:tgtEl>
                                          <p:spTgt spid="38"/>
                                        </p:tgtEl>
                                      </p:cBhvr>
                                    </p:animEffect>
                                  </p:childTnLst>
                                </p:cTn>
                              </p:par>
                            </p:childTnLst>
                          </p:cTn>
                        </p:par>
                        <p:par>
                          <p:cTn id="17" fill="hold">
                            <p:stCondLst>
                              <p:cond delay="2000"/>
                            </p:stCondLst>
                            <p:childTnLst>
                              <p:par>
                                <p:cTn id="18" presetID="2" presetClass="entr" presetSubtype="1" fill="hold" grpId="0" nodeType="afterEffect">
                                  <p:stCondLst>
                                    <p:cond delay="0"/>
                                  </p:stCondLst>
                                  <p:childTnLst>
                                    <p:set>
                                      <p:cBhvr>
                                        <p:cTn id="19" dur="1" fill="hold">
                                          <p:stCondLst>
                                            <p:cond delay="0"/>
                                          </p:stCondLst>
                                        </p:cTn>
                                        <p:tgtEl>
                                          <p:spTgt spid="34"/>
                                        </p:tgtEl>
                                        <p:attrNameLst>
                                          <p:attrName>style.visibility</p:attrName>
                                        </p:attrNameLst>
                                      </p:cBhvr>
                                      <p:to>
                                        <p:strVal val="visible"/>
                                      </p:to>
                                    </p:set>
                                    <p:anim calcmode="lin" valueType="num">
                                      <p:cBhvr additive="base">
                                        <p:cTn id="20" dur="500" fill="hold"/>
                                        <p:tgtEl>
                                          <p:spTgt spid="34"/>
                                        </p:tgtEl>
                                        <p:attrNameLst>
                                          <p:attrName>ppt_x</p:attrName>
                                        </p:attrNameLst>
                                      </p:cBhvr>
                                      <p:tavLst>
                                        <p:tav tm="0">
                                          <p:val>
                                            <p:strVal val="#ppt_x"/>
                                          </p:val>
                                        </p:tav>
                                        <p:tav tm="100000">
                                          <p:val>
                                            <p:strVal val="#ppt_x"/>
                                          </p:val>
                                        </p:tav>
                                      </p:tavLst>
                                    </p:anim>
                                    <p:anim calcmode="lin" valueType="num">
                                      <p:cBhvr additive="base">
                                        <p:cTn id="21" dur="500" fill="hold"/>
                                        <p:tgtEl>
                                          <p:spTgt spid="34"/>
                                        </p:tgtEl>
                                        <p:attrNameLst>
                                          <p:attrName>ppt_y</p:attrName>
                                        </p:attrNameLst>
                                      </p:cBhvr>
                                      <p:tavLst>
                                        <p:tav tm="0">
                                          <p:val>
                                            <p:strVal val="0-#ppt_h/2"/>
                                          </p:val>
                                        </p:tav>
                                        <p:tav tm="100000">
                                          <p:val>
                                            <p:strVal val="#ppt_y"/>
                                          </p:val>
                                        </p:tav>
                                      </p:tavLst>
                                    </p:anim>
                                  </p:childTnLst>
                                </p:cTn>
                              </p:par>
                            </p:childTnLst>
                          </p:cTn>
                        </p:par>
                        <p:par>
                          <p:cTn id="22" fill="hold">
                            <p:stCondLst>
                              <p:cond delay="2500"/>
                            </p:stCondLst>
                            <p:childTnLst>
                              <p:par>
                                <p:cTn id="23" presetID="22" presetClass="entr" presetSubtype="1" fill="hold" grpId="0" nodeType="after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wipe(up)">
                                      <p:cBhvr>
                                        <p:cTn id="25" dur="500"/>
                                        <p:tgtEl>
                                          <p:spTgt spid="40"/>
                                        </p:tgtEl>
                                      </p:cBhvr>
                                    </p:animEffect>
                                  </p:childTnLst>
                                </p:cTn>
                              </p:par>
                            </p:childTnLst>
                          </p:cTn>
                        </p:par>
                        <p:par>
                          <p:cTn id="26" fill="hold">
                            <p:stCondLst>
                              <p:cond delay="3000"/>
                            </p:stCondLst>
                            <p:childTnLst>
                              <p:par>
                                <p:cTn id="27" presetID="2" presetClass="entr" presetSubtype="4" fill="hold" grpId="0" nodeType="afterEffect">
                                  <p:stCondLst>
                                    <p:cond delay="0"/>
                                  </p:stCondLst>
                                  <p:childTnLst>
                                    <p:set>
                                      <p:cBhvr>
                                        <p:cTn id="28" dur="1" fill="hold">
                                          <p:stCondLst>
                                            <p:cond delay="0"/>
                                          </p:stCondLst>
                                        </p:cTn>
                                        <p:tgtEl>
                                          <p:spTgt spid="37"/>
                                        </p:tgtEl>
                                        <p:attrNameLst>
                                          <p:attrName>style.visibility</p:attrName>
                                        </p:attrNameLst>
                                      </p:cBhvr>
                                      <p:to>
                                        <p:strVal val="visible"/>
                                      </p:to>
                                    </p:set>
                                    <p:anim calcmode="lin" valueType="num">
                                      <p:cBhvr additive="base">
                                        <p:cTn id="29" dur="500" fill="hold"/>
                                        <p:tgtEl>
                                          <p:spTgt spid="37"/>
                                        </p:tgtEl>
                                        <p:attrNameLst>
                                          <p:attrName>ppt_x</p:attrName>
                                        </p:attrNameLst>
                                      </p:cBhvr>
                                      <p:tavLst>
                                        <p:tav tm="0">
                                          <p:val>
                                            <p:strVal val="#ppt_x"/>
                                          </p:val>
                                        </p:tav>
                                        <p:tav tm="100000">
                                          <p:val>
                                            <p:strVal val="#ppt_x"/>
                                          </p:val>
                                        </p:tav>
                                      </p:tavLst>
                                    </p:anim>
                                    <p:anim calcmode="lin" valueType="num">
                                      <p:cBhvr additive="base">
                                        <p:cTn id="30" dur="500" fill="hold"/>
                                        <p:tgtEl>
                                          <p:spTgt spid="37"/>
                                        </p:tgtEl>
                                        <p:attrNameLst>
                                          <p:attrName>ppt_y</p:attrName>
                                        </p:attrNameLst>
                                      </p:cBhvr>
                                      <p:tavLst>
                                        <p:tav tm="0">
                                          <p:val>
                                            <p:strVal val="1+#ppt_h/2"/>
                                          </p:val>
                                        </p:tav>
                                        <p:tav tm="100000">
                                          <p:val>
                                            <p:strVal val="#ppt_y"/>
                                          </p:val>
                                        </p:tav>
                                      </p:tavLst>
                                    </p:anim>
                                  </p:childTnLst>
                                </p:cTn>
                              </p:par>
                            </p:childTnLst>
                          </p:cTn>
                        </p:par>
                        <p:par>
                          <p:cTn id="31" fill="hold">
                            <p:stCondLst>
                              <p:cond delay="3500"/>
                            </p:stCondLst>
                            <p:childTnLst>
                              <p:par>
                                <p:cTn id="32" presetID="22" presetClass="entr" presetSubtype="4" fill="hold" grpId="0" nodeType="after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wipe(down)">
                                      <p:cBhvr>
                                        <p:cTn id="34" dur="500"/>
                                        <p:tgtEl>
                                          <p:spTgt spid="41"/>
                                        </p:tgtEl>
                                      </p:cBhvr>
                                    </p:animEffect>
                                  </p:childTnLst>
                                </p:cTn>
                              </p:par>
                            </p:childTnLst>
                          </p:cTn>
                        </p:par>
                        <p:par>
                          <p:cTn id="35" fill="hold">
                            <p:stCondLst>
                              <p:cond delay="4000"/>
                            </p:stCondLst>
                            <p:childTnLst>
                              <p:par>
                                <p:cTn id="36" presetID="2" presetClass="entr" presetSubtype="1" fill="hold" grpId="0" nodeType="afterEffect">
                                  <p:stCondLst>
                                    <p:cond delay="0"/>
                                  </p:stCondLst>
                                  <p:childTnLst>
                                    <p:set>
                                      <p:cBhvr>
                                        <p:cTn id="37" dur="1" fill="hold">
                                          <p:stCondLst>
                                            <p:cond delay="0"/>
                                          </p:stCondLst>
                                        </p:cTn>
                                        <p:tgtEl>
                                          <p:spTgt spid="35"/>
                                        </p:tgtEl>
                                        <p:attrNameLst>
                                          <p:attrName>style.visibility</p:attrName>
                                        </p:attrNameLst>
                                      </p:cBhvr>
                                      <p:to>
                                        <p:strVal val="visible"/>
                                      </p:to>
                                    </p:set>
                                    <p:anim calcmode="lin" valueType="num">
                                      <p:cBhvr additive="base">
                                        <p:cTn id="38" dur="500" fill="hold"/>
                                        <p:tgtEl>
                                          <p:spTgt spid="35"/>
                                        </p:tgtEl>
                                        <p:attrNameLst>
                                          <p:attrName>ppt_x</p:attrName>
                                        </p:attrNameLst>
                                      </p:cBhvr>
                                      <p:tavLst>
                                        <p:tav tm="0">
                                          <p:val>
                                            <p:strVal val="#ppt_x"/>
                                          </p:val>
                                        </p:tav>
                                        <p:tav tm="100000">
                                          <p:val>
                                            <p:strVal val="#ppt_x"/>
                                          </p:val>
                                        </p:tav>
                                      </p:tavLst>
                                    </p:anim>
                                    <p:anim calcmode="lin" valueType="num">
                                      <p:cBhvr additive="base">
                                        <p:cTn id="39" dur="500" fill="hold"/>
                                        <p:tgtEl>
                                          <p:spTgt spid="35"/>
                                        </p:tgtEl>
                                        <p:attrNameLst>
                                          <p:attrName>ppt_y</p:attrName>
                                        </p:attrNameLst>
                                      </p:cBhvr>
                                      <p:tavLst>
                                        <p:tav tm="0">
                                          <p:val>
                                            <p:strVal val="0-#ppt_h/2"/>
                                          </p:val>
                                        </p:tav>
                                        <p:tav tm="100000">
                                          <p:val>
                                            <p:strVal val="#ppt_y"/>
                                          </p:val>
                                        </p:tav>
                                      </p:tavLst>
                                    </p:anim>
                                  </p:childTnLst>
                                </p:cTn>
                              </p:par>
                            </p:childTnLst>
                          </p:cTn>
                        </p:par>
                        <p:par>
                          <p:cTn id="40" fill="hold">
                            <p:stCondLst>
                              <p:cond delay="4500"/>
                            </p:stCondLst>
                            <p:childTnLst>
                              <p:par>
                                <p:cTn id="41" presetID="22" presetClass="entr" presetSubtype="1" fill="hold" grpId="0" nodeType="afterEffect">
                                  <p:stCondLst>
                                    <p:cond delay="0"/>
                                  </p:stCondLst>
                                  <p:childTnLst>
                                    <p:set>
                                      <p:cBhvr>
                                        <p:cTn id="42" dur="1" fill="hold">
                                          <p:stCondLst>
                                            <p:cond delay="0"/>
                                          </p:stCondLst>
                                        </p:cTn>
                                        <p:tgtEl>
                                          <p:spTgt spid="42"/>
                                        </p:tgtEl>
                                        <p:attrNameLst>
                                          <p:attrName>style.visibility</p:attrName>
                                        </p:attrNameLst>
                                      </p:cBhvr>
                                      <p:to>
                                        <p:strVal val="visible"/>
                                      </p:to>
                                    </p:set>
                                    <p:animEffect transition="in" filter="wipe(up)">
                                      <p:cBhvr>
                                        <p:cTn id="4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34" grpId="0" animBg="1"/>
      <p:bldP spid="35" grpId="0" animBg="1"/>
      <p:bldP spid="36" grpId="0" animBg="1"/>
      <p:bldP spid="37" grpId="0" animBg="1"/>
      <p:bldP spid="38" grpId="0"/>
      <p:bldP spid="40" grpId="0"/>
      <p:bldP spid="41" grpId="0"/>
      <p:bldP spid="4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grpSp>
        <p:nvGrpSpPr>
          <p:cNvPr id="24" name="组合 23"/>
          <p:cNvGrpSpPr/>
          <p:nvPr/>
        </p:nvGrpSpPr>
        <p:grpSpPr bwMode="auto">
          <a:xfrm>
            <a:off x="3228777" y="1534170"/>
            <a:ext cx="2633663" cy="2621756"/>
            <a:chOff x="4277618" y="1813081"/>
            <a:chExt cx="3512584" cy="3496242"/>
          </a:xfrm>
        </p:grpSpPr>
        <p:grpSp>
          <p:nvGrpSpPr>
            <p:cNvPr id="25" name="组合 13"/>
            <p:cNvGrpSpPr/>
            <p:nvPr/>
          </p:nvGrpSpPr>
          <p:grpSpPr bwMode="auto">
            <a:xfrm>
              <a:off x="4277618" y="3489753"/>
              <a:ext cx="1677196" cy="1819570"/>
              <a:chOff x="4277618" y="3489753"/>
              <a:chExt cx="1677196" cy="1819570"/>
            </a:xfrm>
          </p:grpSpPr>
          <p:sp>
            <p:nvSpPr>
              <p:cNvPr id="35" name="等腰三角形 51"/>
              <p:cNvSpPr>
                <a:spLocks noChangeArrowheads="1"/>
              </p:cNvSpPr>
              <p:nvPr/>
            </p:nvSpPr>
            <p:spPr bwMode="auto">
              <a:xfrm>
                <a:off x="4277618" y="3489753"/>
                <a:ext cx="1676894" cy="1819570"/>
              </a:xfrm>
              <a:custGeom>
                <a:avLst/>
                <a:gdLst>
                  <a:gd name="T0" fmla="*/ 0 w 1260000"/>
                  <a:gd name="T1" fmla="*/ 0 h 1367762"/>
                  <a:gd name="T2" fmla="*/ 1260000 w 1260000"/>
                  <a:gd name="T3" fmla="*/ 1367762 h 1367762"/>
                </a:gdLst>
                <a:ahLst/>
                <a:cxnLst/>
                <a:rect l="T0" t="T1" r="T2" b="T3"/>
                <a:pathLst>
                  <a:path w="1260000" h="1367762">
                    <a:moveTo>
                      <a:pt x="216016" y="0"/>
                    </a:moveTo>
                    <a:lnTo>
                      <a:pt x="287857" y="107762"/>
                    </a:lnTo>
                    <a:lnTo>
                      <a:pt x="852738" y="107762"/>
                    </a:lnTo>
                    <a:cubicBezTo>
                      <a:pt x="874619" y="323286"/>
                      <a:pt x="1044854" y="494352"/>
                      <a:pt x="1260000" y="517549"/>
                    </a:cubicBezTo>
                    <a:lnTo>
                      <a:pt x="1260000" y="1043866"/>
                    </a:lnTo>
                    <a:lnTo>
                      <a:pt x="1152000" y="1115866"/>
                    </a:lnTo>
                    <a:lnTo>
                      <a:pt x="1260000" y="1187866"/>
                    </a:lnTo>
                    <a:lnTo>
                      <a:pt x="1260000" y="1367762"/>
                    </a:lnTo>
                    <a:lnTo>
                      <a:pt x="0" y="1367762"/>
                    </a:lnTo>
                    <a:lnTo>
                      <a:pt x="0" y="107762"/>
                    </a:lnTo>
                    <a:lnTo>
                      <a:pt x="144175" y="107762"/>
                    </a:lnTo>
                    <a:close/>
                  </a:path>
                </a:pathLst>
              </a:custGeom>
              <a:solidFill>
                <a:srgbClr val="C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fontAlgn="auto" hangingPunct="1">
                  <a:spcBef>
                    <a:spcPts val="0"/>
                  </a:spcBef>
                  <a:spcAft>
                    <a:spcPts val="0"/>
                  </a:spcAft>
                  <a:defRPr/>
                </a:pPr>
                <a:endParaRPr lang="zh-CN" altLang="zh-CN" sz="17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矩形 83"/>
              <p:cNvSpPr>
                <a:spLocks noChangeArrowheads="1"/>
              </p:cNvSpPr>
              <p:nvPr/>
            </p:nvSpPr>
            <p:spPr bwMode="auto">
              <a:xfrm>
                <a:off x="4277618" y="4255720"/>
                <a:ext cx="1677196" cy="5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1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标题</a:t>
                </a:r>
                <a:endParaRPr lang="zh-CN" altLang="en-US" sz="21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6" name="组合 14"/>
            <p:cNvGrpSpPr/>
            <p:nvPr/>
          </p:nvGrpSpPr>
          <p:grpSpPr bwMode="auto">
            <a:xfrm>
              <a:off x="5954512" y="3632651"/>
              <a:ext cx="1821398" cy="1676672"/>
              <a:chOff x="5954512" y="3632651"/>
              <a:chExt cx="1821398" cy="1676672"/>
            </a:xfrm>
          </p:grpSpPr>
          <p:sp>
            <p:nvSpPr>
              <p:cNvPr id="33" name="矩形 42"/>
              <p:cNvSpPr>
                <a:spLocks noChangeArrowheads="1"/>
              </p:cNvSpPr>
              <p:nvPr/>
            </p:nvSpPr>
            <p:spPr bwMode="auto">
              <a:xfrm>
                <a:off x="5954512" y="3632651"/>
                <a:ext cx="1821398" cy="1676672"/>
              </a:xfrm>
              <a:custGeom>
                <a:avLst/>
                <a:gdLst>
                  <a:gd name="T0" fmla="*/ 0 w 1368152"/>
                  <a:gd name="T1" fmla="*/ 0 h 1260000"/>
                  <a:gd name="T2" fmla="*/ 1368152 w 1368152"/>
                  <a:gd name="T3" fmla="*/ 1260000 h 1260000"/>
                </a:gdLst>
                <a:ahLst/>
                <a:cxnLst/>
                <a:rect l="T0" t="T1" r="T2" b="T3"/>
                <a:pathLst>
                  <a:path w="1368152" h="1260000">
                    <a:moveTo>
                      <a:pt x="108000" y="936104"/>
                    </a:moveTo>
                    <a:lnTo>
                      <a:pt x="108000" y="1080104"/>
                    </a:lnTo>
                    <a:lnTo>
                      <a:pt x="0" y="1008104"/>
                    </a:lnTo>
                    <a:close/>
                    <a:moveTo>
                      <a:pt x="518222" y="0"/>
                    </a:moveTo>
                    <a:lnTo>
                      <a:pt x="1075047" y="0"/>
                    </a:lnTo>
                    <a:lnTo>
                      <a:pt x="1145229" y="105273"/>
                    </a:lnTo>
                    <a:lnTo>
                      <a:pt x="1215411" y="0"/>
                    </a:lnTo>
                    <a:lnTo>
                      <a:pt x="1368152" y="0"/>
                    </a:lnTo>
                    <a:lnTo>
                      <a:pt x="1368152" y="1260000"/>
                    </a:lnTo>
                    <a:lnTo>
                      <a:pt x="108152" y="1260000"/>
                    </a:lnTo>
                    <a:lnTo>
                      <a:pt x="108152" y="410070"/>
                    </a:lnTo>
                    <a:cubicBezTo>
                      <a:pt x="324617" y="388083"/>
                      <a:pt x="496235" y="216464"/>
                      <a:pt x="518222" y="0"/>
                    </a:cubicBezTo>
                    <a:close/>
                  </a:path>
                </a:pathLst>
              </a:cu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fontAlgn="auto" hangingPunct="1">
                  <a:spcBef>
                    <a:spcPts val="0"/>
                  </a:spcBef>
                  <a:spcAft>
                    <a:spcPts val="0"/>
                  </a:spcAft>
                  <a:defRPr/>
                </a:pPr>
                <a:endParaRPr lang="zh-CN" altLang="zh-CN" sz="17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矩形 84"/>
              <p:cNvSpPr>
                <a:spLocks noChangeArrowheads="1"/>
              </p:cNvSpPr>
              <p:nvPr/>
            </p:nvSpPr>
            <p:spPr bwMode="auto">
              <a:xfrm>
                <a:off x="6098574" y="4208658"/>
                <a:ext cx="1677196" cy="5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1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标题</a:t>
                </a:r>
                <a:endParaRPr lang="zh-CN" altLang="en-US" sz="21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7" name="组合 15"/>
            <p:cNvGrpSpPr/>
            <p:nvPr/>
          </p:nvGrpSpPr>
          <p:grpSpPr bwMode="auto">
            <a:xfrm>
              <a:off x="6099016" y="1813081"/>
              <a:ext cx="1691186" cy="1821158"/>
              <a:chOff x="6099016" y="1813081"/>
              <a:chExt cx="1691186" cy="1821158"/>
            </a:xfrm>
          </p:grpSpPr>
          <p:sp>
            <p:nvSpPr>
              <p:cNvPr id="31" name="矩形 35"/>
              <p:cNvSpPr>
                <a:spLocks noChangeArrowheads="1"/>
              </p:cNvSpPr>
              <p:nvPr/>
            </p:nvSpPr>
            <p:spPr bwMode="auto">
              <a:xfrm>
                <a:off x="6099016" y="1813081"/>
                <a:ext cx="1676894" cy="1821158"/>
              </a:xfrm>
              <a:custGeom>
                <a:avLst/>
                <a:gdLst>
                  <a:gd name="T0" fmla="*/ 0 w 1260000"/>
                  <a:gd name="T1" fmla="*/ 0 h 1368389"/>
                  <a:gd name="T2" fmla="*/ 1260000 w 1260000"/>
                  <a:gd name="T3" fmla="*/ 1368389 h 1368389"/>
                </a:gdLst>
                <a:ahLst/>
                <a:cxnLst/>
                <a:rect l="T0" t="T1" r="T2" b="T3"/>
                <a:pathLst>
                  <a:path w="1260000" h="1368389">
                    <a:moveTo>
                      <a:pt x="965077" y="1260389"/>
                    </a:moveTo>
                    <a:lnTo>
                      <a:pt x="1109077" y="1260389"/>
                    </a:lnTo>
                    <a:lnTo>
                      <a:pt x="1037077" y="1368389"/>
                    </a:lnTo>
                    <a:close/>
                    <a:moveTo>
                      <a:pt x="0" y="0"/>
                    </a:moveTo>
                    <a:lnTo>
                      <a:pt x="1260000" y="0"/>
                    </a:lnTo>
                    <a:lnTo>
                      <a:pt x="1260000" y="1260000"/>
                    </a:lnTo>
                    <a:lnTo>
                      <a:pt x="409787" y="1260000"/>
                    </a:lnTo>
                    <a:cubicBezTo>
                      <a:pt x="386590" y="1044854"/>
                      <a:pt x="215525" y="874619"/>
                      <a:pt x="0" y="852738"/>
                    </a:cubicBezTo>
                    <a:lnTo>
                      <a:pt x="0" y="288016"/>
                    </a:lnTo>
                    <a:lnTo>
                      <a:pt x="108000" y="216016"/>
                    </a:lnTo>
                    <a:lnTo>
                      <a:pt x="0" y="144016"/>
                    </a:lnTo>
                    <a:close/>
                  </a:path>
                </a:pathLst>
              </a:custGeom>
              <a:solidFill>
                <a:srgbClr val="C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fontAlgn="auto" hangingPunct="1">
                  <a:spcBef>
                    <a:spcPts val="0"/>
                  </a:spcBef>
                  <a:spcAft>
                    <a:spcPts val="0"/>
                  </a:spcAft>
                  <a:defRPr/>
                </a:pPr>
                <a:endParaRPr lang="zh-CN" altLang="zh-CN" sz="17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矩形 85"/>
              <p:cNvSpPr>
                <a:spLocks noChangeArrowheads="1"/>
              </p:cNvSpPr>
              <p:nvPr/>
            </p:nvSpPr>
            <p:spPr bwMode="auto">
              <a:xfrm>
                <a:off x="6113006" y="2273108"/>
                <a:ext cx="1677196" cy="5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1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标题</a:t>
                </a:r>
                <a:endParaRPr lang="zh-CN" altLang="en-US" sz="21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16"/>
            <p:cNvGrpSpPr/>
            <p:nvPr/>
          </p:nvGrpSpPr>
          <p:grpSpPr bwMode="auto">
            <a:xfrm>
              <a:off x="4277618" y="1813081"/>
              <a:ext cx="1821398" cy="1676672"/>
              <a:chOff x="4277618" y="1813081"/>
              <a:chExt cx="1821398" cy="1676672"/>
            </a:xfrm>
          </p:grpSpPr>
          <p:sp>
            <p:nvSpPr>
              <p:cNvPr id="29" name="等腰三角形 52"/>
              <p:cNvSpPr>
                <a:spLocks noChangeArrowheads="1"/>
              </p:cNvSpPr>
              <p:nvPr/>
            </p:nvSpPr>
            <p:spPr bwMode="auto">
              <a:xfrm rot="5400000">
                <a:off x="4349981" y="1740718"/>
                <a:ext cx="1676672" cy="1821398"/>
              </a:xfrm>
              <a:custGeom>
                <a:avLst/>
                <a:gdLst>
                  <a:gd name="T0" fmla="*/ 0 w 1260000"/>
                  <a:gd name="T1" fmla="*/ 0 h 1368000"/>
                  <a:gd name="T2" fmla="*/ 1260000 w 1260000"/>
                  <a:gd name="T3" fmla="*/ 1368000 h 1368000"/>
                </a:gdLst>
                <a:ahLst/>
                <a:cxnLst/>
                <a:rect l="T0" t="T1" r="T2" b="T3"/>
                <a:pathLst>
                  <a:path w="1260000" h="1368000">
                    <a:moveTo>
                      <a:pt x="0" y="1368000"/>
                    </a:moveTo>
                    <a:lnTo>
                      <a:pt x="0" y="108000"/>
                    </a:lnTo>
                    <a:lnTo>
                      <a:pt x="144016" y="108000"/>
                    </a:lnTo>
                    <a:lnTo>
                      <a:pt x="216016" y="0"/>
                    </a:lnTo>
                    <a:lnTo>
                      <a:pt x="288016" y="108000"/>
                    </a:lnTo>
                    <a:lnTo>
                      <a:pt x="853021" y="108000"/>
                    </a:lnTo>
                    <a:cubicBezTo>
                      <a:pt x="876107" y="322207"/>
                      <a:pt x="1045793" y="491893"/>
                      <a:pt x="1260000" y="514979"/>
                    </a:cubicBezTo>
                    <a:lnTo>
                      <a:pt x="1260000" y="1080069"/>
                    </a:lnTo>
                    <a:lnTo>
                      <a:pt x="1152128" y="1151984"/>
                    </a:lnTo>
                    <a:lnTo>
                      <a:pt x="1260000" y="1223899"/>
                    </a:lnTo>
                    <a:lnTo>
                      <a:pt x="1260000" y="1368000"/>
                    </a:lnTo>
                    <a:close/>
                  </a:path>
                </a:pathLst>
              </a:cu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fontAlgn="auto" hangingPunct="1">
                  <a:spcBef>
                    <a:spcPts val="0"/>
                  </a:spcBef>
                  <a:spcAft>
                    <a:spcPts val="0"/>
                  </a:spcAft>
                  <a:defRPr/>
                </a:pPr>
                <a:endParaRPr lang="zh-CN" altLang="zh-CN" sz="17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86"/>
              <p:cNvSpPr>
                <a:spLocks noChangeArrowheads="1"/>
              </p:cNvSpPr>
              <p:nvPr/>
            </p:nvSpPr>
            <p:spPr bwMode="auto">
              <a:xfrm>
                <a:off x="4277618" y="2279719"/>
                <a:ext cx="1677196" cy="5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1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标题</a:t>
                </a:r>
                <a:endParaRPr lang="zh-CN" altLang="en-US" sz="21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nvGrpSpPr>
          <p:cNvPr id="37" name="Group 21"/>
          <p:cNvGrpSpPr/>
          <p:nvPr/>
        </p:nvGrpSpPr>
        <p:grpSpPr bwMode="auto">
          <a:xfrm>
            <a:off x="5919589" y="1492498"/>
            <a:ext cx="2684859" cy="1071677"/>
            <a:chOff x="0" y="0"/>
            <a:chExt cx="2689320" cy="1071709"/>
          </a:xfrm>
        </p:grpSpPr>
        <p:sp>
          <p:nvSpPr>
            <p:cNvPr id="38" name="TextBox 72"/>
            <p:cNvSpPr>
              <a:spLocks noChangeArrowheads="1"/>
            </p:cNvSpPr>
            <p:nvPr/>
          </p:nvSpPr>
          <p:spPr bwMode="auto">
            <a:xfrm>
              <a:off x="0" y="0"/>
              <a:ext cx="2213248" cy="261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100" b="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单击此处添加标题</a:t>
              </a:r>
              <a:endParaRPr lang="zh-CN" altLang="en-US" sz="1100" b="0">
                <a:solidFill>
                  <a:srgbClr val="000000"/>
                </a:solidFill>
              </a:endParaRPr>
            </a:p>
          </p:txBody>
        </p:sp>
        <p:sp>
          <p:nvSpPr>
            <p:cNvPr id="60" name="TextBox 77"/>
            <p:cNvSpPr>
              <a:spLocks noChangeArrowheads="1"/>
            </p:cNvSpPr>
            <p:nvPr/>
          </p:nvSpPr>
          <p:spPr bwMode="auto">
            <a:xfrm>
              <a:off x="10694" y="217604"/>
              <a:ext cx="2678626" cy="854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zh-CN" altLang="en-US" sz="1100" b="0">
                  <a:solidFill>
                    <a:srgbClr val="000000"/>
                  </a:solidFill>
                  <a:latin typeface="微软雅黑" panose="020B0503020204020204" pitchFamily="34" charset="-122"/>
                  <a:ea typeface="微软雅黑" panose="020B0503020204020204" pitchFamily="34" charset="-122"/>
                </a:rPr>
                <a:t>我们工作室致力于专业</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模板的发布，课件及汇报</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的美化，并为您提供专业的</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个性定制服务。</a:t>
              </a:r>
              <a:endParaRPr lang="zh-CN" altLang="en-US" sz="1100" b="0">
                <a:solidFill>
                  <a:srgbClr val="000000"/>
                </a:solidFill>
              </a:endParaRPr>
            </a:p>
          </p:txBody>
        </p:sp>
      </p:grpSp>
      <p:grpSp>
        <p:nvGrpSpPr>
          <p:cNvPr id="61" name="Group 24"/>
          <p:cNvGrpSpPr/>
          <p:nvPr/>
        </p:nvGrpSpPr>
        <p:grpSpPr bwMode="auto">
          <a:xfrm>
            <a:off x="5929114" y="2864098"/>
            <a:ext cx="2675334" cy="1071170"/>
            <a:chOff x="0" y="0"/>
            <a:chExt cx="2678626" cy="1073710"/>
          </a:xfrm>
        </p:grpSpPr>
        <p:sp>
          <p:nvSpPr>
            <p:cNvPr id="62" name="TextBox 79"/>
            <p:cNvSpPr>
              <a:spLocks noChangeArrowheads="1"/>
            </p:cNvSpPr>
            <p:nvPr/>
          </p:nvSpPr>
          <p:spPr bwMode="auto">
            <a:xfrm>
              <a:off x="0" y="0"/>
              <a:ext cx="2202554" cy="262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100" b="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单击此处添加标题</a:t>
              </a:r>
              <a:endParaRPr lang="zh-CN" altLang="en-US" sz="1100" b="0">
                <a:solidFill>
                  <a:srgbClr val="000000"/>
                </a:solidFill>
              </a:endParaRPr>
            </a:p>
          </p:txBody>
        </p:sp>
        <p:sp>
          <p:nvSpPr>
            <p:cNvPr id="63" name="TextBox 80"/>
            <p:cNvSpPr>
              <a:spLocks noChangeArrowheads="1"/>
            </p:cNvSpPr>
            <p:nvPr/>
          </p:nvSpPr>
          <p:spPr bwMode="auto">
            <a:xfrm>
              <a:off x="10694" y="217604"/>
              <a:ext cx="2667932" cy="856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zh-CN" altLang="en-US" sz="1100" b="0">
                  <a:solidFill>
                    <a:srgbClr val="000000"/>
                  </a:solidFill>
                  <a:latin typeface="微软雅黑" panose="020B0503020204020204" pitchFamily="34" charset="-122"/>
                  <a:ea typeface="微软雅黑" panose="020B0503020204020204" pitchFamily="34" charset="-122"/>
                </a:rPr>
                <a:t>我们工作室致力于专业</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模板的发布，课件及汇报</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的美化，并为您提供专业的</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个性定制服务。</a:t>
              </a:r>
              <a:endParaRPr lang="zh-CN" altLang="en-US" sz="1100" b="0">
                <a:solidFill>
                  <a:srgbClr val="000000"/>
                </a:solidFill>
              </a:endParaRPr>
            </a:p>
          </p:txBody>
        </p:sp>
      </p:grpSp>
      <p:grpSp>
        <p:nvGrpSpPr>
          <p:cNvPr id="64" name="Group 27"/>
          <p:cNvGrpSpPr/>
          <p:nvPr/>
        </p:nvGrpSpPr>
        <p:grpSpPr bwMode="auto">
          <a:xfrm>
            <a:off x="434380" y="1542504"/>
            <a:ext cx="2751535" cy="1062370"/>
            <a:chOff x="32169" y="49844"/>
            <a:chExt cx="2757193" cy="1062692"/>
          </a:xfrm>
        </p:grpSpPr>
        <p:sp>
          <p:nvSpPr>
            <p:cNvPr id="65" name="TextBox 82"/>
            <p:cNvSpPr>
              <a:spLocks noChangeArrowheads="1"/>
            </p:cNvSpPr>
            <p:nvPr/>
          </p:nvSpPr>
          <p:spPr bwMode="auto">
            <a:xfrm>
              <a:off x="1356525" y="49844"/>
              <a:ext cx="1432837" cy="2770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200" b="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单击此处添加标题</a:t>
              </a:r>
              <a:endParaRPr lang="zh-CN" altLang="en-US" sz="1200" b="0">
                <a:solidFill>
                  <a:srgbClr val="000000"/>
                </a:solidFill>
              </a:endParaRPr>
            </a:p>
          </p:txBody>
        </p:sp>
        <p:sp>
          <p:nvSpPr>
            <p:cNvPr id="66" name="TextBox 83"/>
            <p:cNvSpPr>
              <a:spLocks noChangeArrowheads="1"/>
            </p:cNvSpPr>
            <p:nvPr/>
          </p:nvSpPr>
          <p:spPr bwMode="auto">
            <a:xfrm>
              <a:off x="32169" y="258197"/>
              <a:ext cx="2721096" cy="854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eaLnBrk="1" hangingPunct="1">
                <a:lnSpc>
                  <a:spcPct val="150000"/>
                </a:lnSpc>
              </a:pPr>
              <a:r>
                <a:rPr lang="zh-CN" altLang="en-US" sz="1100" b="0">
                  <a:solidFill>
                    <a:srgbClr val="000000"/>
                  </a:solidFill>
                  <a:latin typeface="微软雅黑" panose="020B0503020204020204" pitchFamily="34" charset="-122"/>
                  <a:ea typeface="微软雅黑" panose="020B0503020204020204" pitchFamily="34" charset="-122"/>
                </a:rPr>
                <a:t>我们工作室致力于专业</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模板的发布，课件及汇报</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的美化，并为您提供专业的</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个性定制服务。</a:t>
              </a:r>
              <a:endParaRPr lang="zh-CN" altLang="en-US" sz="1100" b="0">
                <a:solidFill>
                  <a:srgbClr val="000000"/>
                </a:solidFill>
              </a:endParaRPr>
            </a:p>
          </p:txBody>
        </p:sp>
      </p:grpSp>
      <p:grpSp>
        <p:nvGrpSpPr>
          <p:cNvPr id="67" name="Group 30"/>
          <p:cNvGrpSpPr/>
          <p:nvPr/>
        </p:nvGrpSpPr>
        <p:grpSpPr bwMode="auto">
          <a:xfrm>
            <a:off x="498673" y="2960539"/>
            <a:ext cx="2690813" cy="969527"/>
            <a:chOff x="0" y="102119"/>
            <a:chExt cx="2696011" cy="969852"/>
          </a:xfrm>
        </p:grpSpPr>
        <p:sp>
          <p:nvSpPr>
            <p:cNvPr id="68" name="TextBox 89"/>
            <p:cNvSpPr>
              <a:spLocks noChangeArrowheads="1"/>
            </p:cNvSpPr>
            <p:nvPr/>
          </p:nvSpPr>
          <p:spPr bwMode="auto">
            <a:xfrm>
              <a:off x="1421063" y="102119"/>
              <a:ext cx="1274948" cy="431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100" b="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单击此处添加标题</a:t>
              </a:r>
              <a:endParaRPr lang="zh-CN" altLang="en-US" sz="1100" b="0">
                <a:solidFill>
                  <a:srgbClr val="000000"/>
                </a:solidFill>
              </a:endParaRPr>
            </a:p>
          </p:txBody>
        </p:sp>
        <p:sp>
          <p:nvSpPr>
            <p:cNvPr id="69" name="TextBox 90"/>
            <p:cNvSpPr>
              <a:spLocks noChangeArrowheads="1"/>
            </p:cNvSpPr>
            <p:nvPr/>
          </p:nvSpPr>
          <p:spPr bwMode="auto">
            <a:xfrm>
              <a:off x="0" y="217604"/>
              <a:ext cx="2623790" cy="8543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r" eaLnBrk="1" hangingPunct="1">
                <a:lnSpc>
                  <a:spcPct val="150000"/>
                </a:lnSpc>
              </a:pPr>
              <a:r>
                <a:rPr lang="zh-CN" altLang="en-US" sz="1100" b="0">
                  <a:solidFill>
                    <a:srgbClr val="000000"/>
                  </a:solidFill>
                  <a:latin typeface="微软雅黑" panose="020B0503020204020204" pitchFamily="34" charset="-122"/>
                  <a:ea typeface="微软雅黑" panose="020B0503020204020204" pitchFamily="34" charset="-122"/>
                </a:rPr>
                <a:t>我们工作室致力于专业</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模板的发布，课件及汇报</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的美化，并为您提供专业的</a:t>
              </a:r>
              <a:r>
                <a:rPr lang="en-US" altLang="zh-CN" sz="1100" b="0">
                  <a:solidFill>
                    <a:srgbClr val="000000"/>
                  </a:solidFill>
                  <a:latin typeface="微软雅黑" panose="020B0503020204020204" pitchFamily="34" charset="-122"/>
                  <a:ea typeface="微软雅黑" panose="020B0503020204020204" pitchFamily="34" charset="-122"/>
                </a:rPr>
                <a:t>PPT</a:t>
              </a:r>
              <a:r>
                <a:rPr lang="zh-CN" altLang="en-US" sz="1100" b="0">
                  <a:solidFill>
                    <a:srgbClr val="000000"/>
                  </a:solidFill>
                  <a:latin typeface="微软雅黑" panose="020B0503020204020204" pitchFamily="34" charset="-122"/>
                  <a:ea typeface="微软雅黑" panose="020B0503020204020204" pitchFamily="34" charset="-122"/>
                </a:rPr>
                <a:t>个性定制服务。</a:t>
              </a:r>
              <a:endParaRPr lang="zh-CN" altLang="en-US" sz="1100" b="0">
                <a:solidFill>
                  <a:srgbClr val="000000"/>
                </a:solidFill>
              </a:endParaRPr>
            </a:p>
          </p:txBody>
        </p:sp>
      </p:grpSp>
      <p:grpSp>
        <p:nvGrpSpPr>
          <p:cNvPr id="70" name="组合 69"/>
          <p:cNvGrpSpPr/>
          <p:nvPr/>
        </p:nvGrpSpPr>
        <p:grpSpPr bwMode="auto">
          <a:xfrm>
            <a:off x="4061024" y="2433092"/>
            <a:ext cx="964406" cy="825103"/>
            <a:chOff x="5387199" y="3010872"/>
            <a:chExt cx="1286460" cy="1101492"/>
          </a:xfrm>
        </p:grpSpPr>
        <p:sp>
          <p:nvSpPr>
            <p:cNvPr id="71" name="椭圆 88"/>
            <p:cNvSpPr>
              <a:spLocks noChangeArrowheads="1"/>
            </p:cNvSpPr>
            <p:nvPr/>
          </p:nvSpPr>
          <p:spPr bwMode="auto">
            <a:xfrm>
              <a:off x="5479316" y="3010872"/>
              <a:ext cx="1102226" cy="1101492"/>
            </a:xfrm>
            <a:prstGeom prst="ellipse">
              <a:avLst/>
            </a:prstGeom>
            <a:solidFill>
              <a:srgbClr val="C0C0C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eaLnBrk="1" fontAlgn="auto" hangingPunct="1">
                <a:spcBef>
                  <a:spcPts val="0"/>
                </a:spcBef>
                <a:spcAft>
                  <a:spcPts val="0"/>
                </a:spcAft>
                <a:defRPr/>
              </a:pPr>
              <a:endParaRPr lang="zh-CN" altLang="zh-CN" sz="1700" b="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87"/>
            <p:cNvSpPr>
              <a:spLocks noChangeArrowheads="1"/>
            </p:cNvSpPr>
            <p:nvPr/>
          </p:nvSpPr>
          <p:spPr bwMode="auto">
            <a:xfrm>
              <a:off x="5387199" y="3249291"/>
              <a:ext cx="1286460" cy="575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fontAlgn="auto" hangingPunct="1">
                <a:spcBef>
                  <a:spcPts val="0"/>
                </a:spcBef>
                <a:spcAft>
                  <a:spcPts val="0"/>
                </a:spcAft>
                <a:defRPr/>
              </a:pPr>
              <a:r>
                <a:rPr lang="en-US" altLang="zh-CN" sz="1100" b="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Add keywords</a:t>
              </a:r>
              <a:endParaRPr lang="zh-CN" altLang="en-US" sz="1100" b="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11000">
        <p:checker/>
      </p:transition>
    </mc:Choice>
    <mc:Fallback>
      <p:transition spd="slow" advClick="0" advTm="11000">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4)">
                                      <p:cBhvr>
                                        <p:cTn id="7" dur="1000"/>
                                        <p:tgtEl>
                                          <p:spTgt spid="11"/>
                                        </p:tgtEl>
                                      </p:cBhvr>
                                    </p:animEffect>
                                  </p:childTnLst>
                                </p:cTn>
                              </p:par>
                            </p:childTnLst>
                          </p:cTn>
                        </p:par>
                        <p:par>
                          <p:cTn id="8" fill="hold">
                            <p:stCondLst>
                              <p:cond delay="1000"/>
                            </p:stCondLst>
                            <p:childTnLst>
                              <p:par>
                                <p:cTn id="9" presetID="53" presetClass="entr" presetSubtype="16" fill="hold" nodeType="after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p:cTn id="11" dur="500" fill="hold"/>
                                        <p:tgtEl>
                                          <p:spTgt spid="70"/>
                                        </p:tgtEl>
                                        <p:attrNameLst>
                                          <p:attrName>ppt_w</p:attrName>
                                        </p:attrNameLst>
                                      </p:cBhvr>
                                      <p:tavLst>
                                        <p:tav tm="0">
                                          <p:val>
                                            <p:fltVal val="0"/>
                                          </p:val>
                                        </p:tav>
                                        <p:tav tm="100000">
                                          <p:val>
                                            <p:strVal val="#ppt_w"/>
                                          </p:val>
                                        </p:tav>
                                      </p:tavLst>
                                    </p:anim>
                                    <p:anim calcmode="lin" valueType="num">
                                      <p:cBhvr>
                                        <p:cTn id="12" dur="500" fill="hold"/>
                                        <p:tgtEl>
                                          <p:spTgt spid="70"/>
                                        </p:tgtEl>
                                        <p:attrNameLst>
                                          <p:attrName>ppt_h</p:attrName>
                                        </p:attrNameLst>
                                      </p:cBhvr>
                                      <p:tavLst>
                                        <p:tav tm="0">
                                          <p:val>
                                            <p:fltVal val="0"/>
                                          </p:val>
                                        </p:tav>
                                        <p:tav tm="100000">
                                          <p:val>
                                            <p:strVal val="#ppt_h"/>
                                          </p:val>
                                        </p:tav>
                                      </p:tavLst>
                                    </p:anim>
                                    <p:animEffect transition="in" filter="fade">
                                      <p:cBhvr>
                                        <p:cTn id="13" dur="500"/>
                                        <p:tgtEl>
                                          <p:spTgt spid="70"/>
                                        </p:tgtEl>
                                      </p:cBhvr>
                                    </p:animEffect>
                                  </p:childTnLst>
                                </p:cTn>
                              </p:par>
                            </p:childTnLst>
                          </p:cTn>
                        </p:par>
                        <p:par>
                          <p:cTn id="14" fill="hold">
                            <p:stCondLst>
                              <p:cond delay="1500"/>
                            </p:stCondLst>
                            <p:childTnLst>
                              <p:par>
                                <p:cTn id="15" presetID="53" presetClass="entr" presetSubtype="16" fill="hold" nodeType="after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p:cTn id="17" dur="500" fill="hold"/>
                                        <p:tgtEl>
                                          <p:spTgt spid="24"/>
                                        </p:tgtEl>
                                        <p:attrNameLst>
                                          <p:attrName>ppt_w</p:attrName>
                                        </p:attrNameLst>
                                      </p:cBhvr>
                                      <p:tavLst>
                                        <p:tav tm="0">
                                          <p:val>
                                            <p:fltVal val="0"/>
                                          </p:val>
                                        </p:tav>
                                        <p:tav tm="100000">
                                          <p:val>
                                            <p:strVal val="#ppt_w"/>
                                          </p:val>
                                        </p:tav>
                                      </p:tavLst>
                                    </p:anim>
                                    <p:anim calcmode="lin" valueType="num">
                                      <p:cBhvr>
                                        <p:cTn id="18" dur="500" fill="hold"/>
                                        <p:tgtEl>
                                          <p:spTgt spid="24"/>
                                        </p:tgtEl>
                                        <p:attrNameLst>
                                          <p:attrName>ppt_h</p:attrName>
                                        </p:attrNameLst>
                                      </p:cBhvr>
                                      <p:tavLst>
                                        <p:tav tm="0">
                                          <p:val>
                                            <p:fltVal val="0"/>
                                          </p:val>
                                        </p:tav>
                                        <p:tav tm="100000">
                                          <p:val>
                                            <p:strVal val="#ppt_h"/>
                                          </p:val>
                                        </p:tav>
                                      </p:tavLst>
                                    </p:anim>
                                    <p:animEffect transition="in" filter="fade">
                                      <p:cBhvr>
                                        <p:cTn id="19" dur="500"/>
                                        <p:tgtEl>
                                          <p:spTgt spid="24"/>
                                        </p:tgtEl>
                                      </p:cBhvr>
                                    </p:animEffect>
                                  </p:childTnLst>
                                </p:cTn>
                              </p:par>
                            </p:childTnLst>
                          </p:cTn>
                        </p:par>
                        <p:par>
                          <p:cTn id="20" fill="hold">
                            <p:stCondLst>
                              <p:cond delay="2000"/>
                            </p:stCondLst>
                            <p:childTnLst>
                              <p:par>
                                <p:cTn id="21" presetID="2" presetClass="entr" presetSubtype="8" fill="hold" nodeType="afterEffect">
                                  <p:stCondLst>
                                    <p:cond delay="0"/>
                                  </p:stCondLst>
                                  <p:childTnLst>
                                    <p:set>
                                      <p:cBhvr>
                                        <p:cTn id="22" dur="1" fill="hold">
                                          <p:stCondLst>
                                            <p:cond delay="0"/>
                                          </p:stCondLst>
                                        </p:cTn>
                                        <p:tgtEl>
                                          <p:spTgt spid="64"/>
                                        </p:tgtEl>
                                        <p:attrNameLst>
                                          <p:attrName>style.visibility</p:attrName>
                                        </p:attrNameLst>
                                      </p:cBhvr>
                                      <p:to>
                                        <p:strVal val="visible"/>
                                      </p:to>
                                    </p:set>
                                    <p:anim calcmode="lin" valueType="num">
                                      <p:cBhvr additive="base">
                                        <p:cTn id="23" dur="500" fill="hold"/>
                                        <p:tgtEl>
                                          <p:spTgt spid="64"/>
                                        </p:tgtEl>
                                        <p:attrNameLst>
                                          <p:attrName>ppt_x</p:attrName>
                                        </p:attrNameLst>
                                      </p:cBhvr>
                                      <p:tavLst>
                                        <p:tav tm="0">
                                          <p:val>
                                            <p:strVal val="0-#ppt_w/2"/>
                                          </p:val>
                                        </p:tav>
                                        <p:tav tm="100000">
                                          <p:val>
                                            <p:strVal val="#ppt_x"/>
                                          </p:val>
                                        </p:tav>
                                      </p:tavLst>
                                    </p:anim>
                                    <p:anim calcmode="lin" valueType="num">
                                      <p:cBhvr additive="base">
                                        <p:cTn id="24" dur="500" fill="hold"/>
                                        <p:tgtEl>
                                          <p:spTgt spid="64"/>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2" presetClass="entr" presetSubtype="2" fill="hold" nodeType="afterEffect">
                                  <p:stCondLst>
                                    <p:cond delay="0"/>
                                  </p:stCondLst>
                                  <p:childTnLst>
                                    <p:set>
                                      <p:cBhvr>
                                        <p:cTn id="27" dur="1" fill="hold">
                                          <p:stCondLst>
                                            <p:cond delay="0"/>
                                          </p:stCondLst>
                                        </p:cTn>
                                        <p:tgtEl>
                                          <p:spTgt spid="37"/>
                                        </p:tgtEl>
                                        <p:attrNameLst>
                                          <p:attrName>style.visibility</p:attrName>
                                        </p:attrNameLst>
                                      </p:cBhvr>
                                      <p:to>
                                        <p:strVal val="visible"/>
                                      </p:to>
                                    </p:set>
                                    <p:anim calcmode="lin" valueType="num">
                                      <p:cBhvr additive="base">
                                        <p:cTn id="28" dur="500" fill="hold"/>
                                        <p:tgtEl>
                                          <p:spTgt spid="37"/>
                                        </p:tgtEl>
                                        <p:attrNameLst>
                                          <p:attrName>ppt_x</p:attrName>
                                        </p:attrNameLst>
                                      </p:cBhvr>
                                      <p:tavLst>
                                        <p:tav tm="0">
                                          <p:val>
                                            <p:strVal val="1+#ppt_w/2"/>
                                          </p:val>
                                        </p:tav>
                                        <p:tav tm="100000">
                                          <p:val>
                                            <p:strVal val="#ppt_x"/>
                                          </p:val>
                                        </p:tav>
                                      </p:tavLst>
                                    </p:anim>
                                    <p:anim calcmode="lin" valueType="num">
                                      <p:cBhvr additive="base">
                                        <p:cTn id="29" dur="500" fill="hold"/>
                                        <p:tgtEl>
                                          <p:spTgt spid="37"/>
                                        </p:tgtEl>
                                        <p:attrNameLst>
                                          <p:attrName>ppt_y</p:attrName>
                                        </p:attrNameLst>
                                      </p:cBhvr>
                                      <p:tavLst>
                                        <p:tav tm="0">
                                          <p:val>
                                            <p:strVal val="#ppt_y"/>
                                          </p:val>
                                        </p:tav>
                                        <p:tav tm="100000">
                                          <p:val>
                                            <p:strVal val="#ppt_y"/>
                                          </p:val>
                                        </p:tav>
                                      </p:tavLst>
                                    </p:anim>
                                  </p:childTnLst>
                                </p:cTn>
                              </p:par>
                            </p:childTnLst>
                          </p:cTn>
                        </p:par>
                        <p:par>
                          <p:cTn id="30" fill="hold">
                            <p:stCondLst>
                              <p:cond delay="3000"/>
                            </p:stCondLst>
                            <p:childTnLst>
                              <p:par>
                                <p:cTn id="31" presetID="2" presetClass="entr" presetSubtype="8" fill="hold" nodeType="afterEffect">
                                  <p:stCondLst>
                                    <p:cond delay="0"/>
                                  </p:stCondLst>
                                  <p:childTnLst>
                                    <p:set>
                                      <p:cBhvr>
                                        <p:cTn id="32" dur="1" fill="hold">
                                          <p:stCondLst>
                                            <p:cond delay="0"/>
                                          </p:stCondLst>
                                        </p:cTn>
                                        <p:tgtEl>
                                          <p:spTgt spid="67"/>
                                        </p:tgtEl>
                                        <p:attrNameLst>
                                          <p:attrName>style.visibility</p:attrName>
                                        </p:attrNameLst>
                                      </p:cBhvr>
                                      <p:to>
                                        <p:strVal val="visible"/>
                                      </p:to>
                                    </p:set>
                                    <p:anim calcmode="lin" valueType="num">
                                      <p:cBhvr additive="base">
                                        <p:cTn id="33" dur="500" fill="hold"/>
                                        <p:tgtEl>
                                          <p:spTgt spid="67"/>
                                        </p:tgtEl>
                                        <p:attrNameLst>
                                          <p:attrName>ppt_x</p:attrName>
                                        </p:attrNameLst>
                                      </p:cBhvr>
                                      <p:tavLst>
                                        <p:tav tm="0">
                                          <p:val>
                                            <p:strVal val="0-#ppt_w/2"/>
                                          </p:val>
                                        </p:tav>
                                        <p:tav tm="100000">
                                          <p:val>
                                            <p:strVal val="#ppt_x"/>
                                          </p:val>
                                        </p:tav>
                                      </p:tavLst>
                                    </p:anim>
                                    <p:anim calcmode="lin" valueType="num">
                                      <p:cBhvr additive="base">
                                        <p:cTn id="34" dur="500" fill="hold"/>
                                        <p:tgtEl>
                                          <p:spTgt spid="67"/>
                                        </p:tgtEl>
                                        <p:attrNameLst>
                                          <p:attrName>ppt_y</p:attrName>
                                        </p:attrNameLst>
                                      </p:cBhvr>
                                      <p:tavLst>
                                        <p:tav tm="0">
                                          <p:val>
                                            <p:strVal val="#ppt_y"/>
                                          </p:val>
                                        </p:tav>
                                        <p:tav tm="100000">
                                          <p:val>
                                            <p:strVal val="#ppt_y"/>
                                          </p:val>
                                        </p:tav>
                                      </p:tavLst>
                                    </p:anim>
                                  </p:childTnLst>
                                </p:cTn>
                              </p:par>
                            </p:childTnLst>
                          </p:cTn>
                        </p:par>
                        <p:par>
                          <p:cTn id="35" fill="hold">
                            <p:stCondLst>
                              <p:cond delay="3500"/>
                            </p:stCondLst>
                            <p:childTnLst>
                              <p:par>
                                <p:cTn id="36" presetID="2" presetClass="entr" presetSubtype="2" fill="hold" nodeType="afterEffect">
                                  <p:stCondLst>
                                    <p:cond delay="0"/>
                                  </p:stCondLst>
                                  <p:childTnLst>
                                    <p:set>
                                      <p:cBhvr>
                                        <p:cTn id="37" dur="1" fill="hold">
                                          <p:stCondLst>
                                            <p:cond delay="0"/>
                                          </p:stCondLst>
                                        </p:cTn>
                                        <p:tgtEl>
                                          <p:spTgt spid="61"/>
                                        </p:tgtEl>
                                        <p:attrNameLst>
                                          <p:attrName>style.visibility</p:attrName>
                                        </p:attrNameLst>
                                      </p:cBhvr>
                                      <p:to>
                                        <p:strVal val="visible"/>
                                      </p:to>
                                    </p:set>
                                    <p:anim calcmode="lin" valueType="num">
                                      <p:cBhvr additive="base">
                                        <p:cTn id="38" dur="500" fill="hold"/>
                                        <p:tgtEl>
                                          <p:spTgt spid="61"/>
                                        </p:tgtEl>
                                        <p:attrNameLst>
                                          <p:attrName>ppt_x</p:attrName>
                                        </p:attrNameLst>
                                      </p:cBhvr>
                                      <p:tavLst>
                                        <p:tav tm="0">
                                          <p:val>
                                            <p:strVal val="1+#ppt_w/2"/>
                                          </p:val>
                                        </p:tav>
                                        <p:tav tm="100000">
                                          <p:val>
                                            <p:strVal val="#ppt_x"/>
                                          </p:val>
                                        </p:tav>
                                      </p:tavLst>
                                    </p:anim>
                                    <p:anim calcmode="lin" valueType="num">
                                      <p:cBhvr additive="base">
                                        <p:cTn id="39" dur="50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cxnSp>
        <p:nvCxnSpPr>
          <p:cNvPr id="30" name="直接连接符 29"/>
          <p:cNvCxnSpPr/>
          <p:nvPr/>
        </p:nvCxnSpPr>
        <p:spPr>
          <a:xfrm>
            <a:off x="0" y="4275428"/>
            <a:ext cx="9144000" cy="0"/>
          </a:xfrm>
          <a:prstGeom prst="line">
            <a:avLst/>
          </a:prstGeom>
        </p:spPr>
        <p:style>
          <a:lnRef idx="1">
            <a:schemeClr val="accent6"/>
          </a:lnRef>
          <a:fillRef idx="0">
            <a:schemeClr val="accent6"/>
          </a:fillRef>
          <a:effectRef idx="0">
            <a:schemeClr val="accent6"/>
          </a:effectRef>
          <a:fontRef idx="minor">
            <a:schemeClr val="tx1"/>
          </a:fontRef>
        </p:style>
      </p:cxnSp>
      <p:sp>
        <p:nvSpPr>
          <p:cNvPr id="31" name="椭圆 30"/>
          <p:cNvSpPr/>
          <p:nvPr/>
        </p:nvSpPr>
        <p:spPr>
          <a:xfrm>
            <a:off x="1896788" y="4136658"/>
            <a:ext cx="235292" cy="235292"/>
          </a:xfrm>
          <a:prstGeom prst="ellipse">
            <a:avLst/>
          </a:prstGeom>
          <a:solidFill>
            <a:schemeClr val="bg1"/>
          </a:solidFill>
          <a:ln w="38100">
            <a:solidFill>
              <a:srgbClr val="FF0000"/>
            </a:solidFill>
          </a:ln>
          <a:effectLst>
            <a:outerShdw blurRad="508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32" name="组合 31"/>
          <p:cNvGrpSpPr/>
          <p:nvPr/>
        </p:nvGrpSpPr>
        <p:grpSpPr>
          <a:xfrm>
            <a:off x="1327022" y="1203598"/>
            <a:ext cx="1333322" cy="2791051"/>
            <a:chOff x="1115616" y="1077584"/>
            <a:chExt cx="1224136" cy="2562492"/>
          </a:xfrm>
        </p:grpSpPr>
        <p:sp>
          <p:nvSpPr>
            <p:cNvPr id="33" name="任意多边形 32"/>
            <p:cNvSpPr/>
            <p:nvPr/>
          </p:nvSpPr>
          <p:spPr>
            <a:xfrm flipV="1">
              <a:off x="1115616" y="1077584"/>
              <a:ext cx="1224136" cy="2562492"/>
            </a:xfrm>
            <a:custGeom>
              <a:avLst/>
              <a:gdLst>
                <a:gd name="connsiteX0" fmla="*/ 213563 w 1224136"/>
                <a:gd name="connsiteY0" fmla="*/ 2562492 h 2562492"/>
                <a:gd name="connsiteX1" fmla="*/ 1010573 w 1224136"/>
                <a:gd name="connsiteY1" fmla="*/ 2562492 h 2562492"/>
                <a:gd name="connsiteX2" fmla="*/ 1224136 w 1224136"/>
                <a:gd name="connsiteY2" fmla="*/ 2348929 h 2562492"/>
                <a:gd name="connsiteX3" fmla="*/ 1224136 w 1224136"/>
                <a:gd name="connsiteY3" fmla="*/ 399791 h 2562492"/>
                <a:gd name="connsiteX4" fmla="*/ 1010573 w 1224136"/>
                <a:gd name="connsiteY4" fmla="*/ 186228 h 2562492"/>
                <a:gd name="connsiteX5" fmla="*/ 720080 w 1224136"/>
                <a:gd name="connsiteY5" fmla="*/ 186228 h 2562492"/>
                <a:gd name="connsiteX6" fmla="*/ 612068 w 1224136"/>
                <a:gd name="connsiteY6" fmla="*/ 0 h 2562492"/>
                <a:gd name="connsiteX7" fmla="*/ 504056 w 1224136"/>
                <a:gd name="connsiteY7" fmla="*/ 186228 h 2562492"/>
                <a:gd name="connsiteX8" fmla="*/ 213563 w 1224136"/>
                <a:gd name="connsiteY8" fmla="*/ 186228 h 2562492"/>
                <a:gd name="connsiteX9" fmla="*/ 0 w 1224136"/>
                <a:gd name="connsiteY9" fmla="*/ 399791 h 2562492"/>
                <a:gd name="connsiteX10" fmla="*/ 0 w 1224136"/>
                <a:gd name="connsiteY10" fmla="*/ 2348929 h 2562492"/>
                <a:gd name="connsiteX11" fmla="*/ 213563 w 1224136"/>
                <a:gd name="connsiteY11" fmla="*/ 2562492 h 25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24136" h="2562492">
                  <a:moveTo>
                    <a:pt x="213563" y="2562492"/>
                  </a:moveTo>
                  <a:lnTo>
                    <a:pt x="1010573" y="2562492"/>
                  </a:lnTo>
                  <a:cubicBezTo>
                    <a:pt x="1128521" y="2562492"/>
                    <a:pt x="1224136" y="2466877"/>
                    <a:pt x="1224136" y="2348929"/>
                  </a:cubicBezTo>
                  <a:lnTo>
                    <a:pt x="1224136" y="399791"/>
                  </a:lnTo>
                  <a:cubicBezTo>
                    <a:pt x="1224136" y="281843"/>
                    <a:pt x="1128521" y="186228"/>
                    <a:pt x="1010573" y="186228"/>
                  </a:cubicBezTo>
                  <a:lnTo>
                    <a:pt x="720080" y="186228"/>
                  </a:lnTo>
                  <a:lnTo>
                    <a:pt x="612068" y="0"/>
                  </a:lnTo>
                  <a:lnTo>
                    <a:pt x="504056" y="186228"/>
                  </a:lnTo>
                  <a:lnTo>
                    <a:pt x="213563" y="186228"/>
                  </a:lnTo>
                  <a:cubicBezTo>
                    <a:pt x="95615" y="186228"/>
                    <a:pt x="0" y="281843"/>
                    <a:pt x="0" y="399791"/>
                  </a:cubicBezTo>
                  <a:lnTo>
                    <a:pt x="0" y="2348929"/>
                  </a:lnTo>
                  <a:cubicBezTo>
                    <a:pt x="0" y="2466877"/>
                    <a:pt x="95615" y="2562492"/>
                    <a:pt x="213563" y="2562492"/>
                  </a:cubicBezTo>
                  <a:close/>
                </a:path>
              </a:pathLst>
            </a:custGeom>
            <a:gradFill flip="none" rotWithShape="1">
              <a:gsLst>
                <a:gs pos="45000">
                  <a:schemeClr val="bg1"/>
                </a:gs>
                <a:gs pos="100000">
                  <a:schemeClr val="bg1">
                    <a:lumMod val="85000"/>
                  </a:schemeClr>
                </a:gs>
              </a:gsLst>
              <a:lin ang="2400000" scaled="0"/>
              <a:tileRect/>
            </a:gradFill>
            <a:ln w="6350">
              <a:gradFill>
                <a:gsLst>
                  <a:gs pos="0">
                    <a:schemeClr val="bg1">
                      <a:lumMod val="85000"/>
                    </a:schemeClr>
                  </a:gs>
                  <a:gs pos="100000">
                    <a:schemeClr val="bg1"/>
                  </a:gs>
                </a:gsLst>
                <a:lin ang="1200000" scaled="0"/>
              </a:gradFill>
            </a:ln>
            <a:effectLst>
              <a:outerShdw blurRad="266700" dist="38100" dir="8100000" sx="101000" sy="101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4" name="圆角矩形 33"/>
            <p:cNvSpPr/>
            <p:nvPr/>
          </p:nvSpPr>
          <p:spPr>
            <a:xfrm>
              <a:off x="1259632" y="1216298"/>
              <a:ext cx="936104" cy="2088232"/>
            </a:xfrm>
            <a:prstGeom prst="roundRect">
              <a:avLst>
                <a:gd name="adj" fmla="val 14632"/>
              </a:avLst>
            </a:prstGeom>
            <a:solidFill>
              <a:srgbClr val="FF0000"/>
            </a:solidFill>
            <a:ln>
              <a:noFill/>
            </a:ln>
            <a:effectLst>
              <a:innerShdw blurRad="63500" dist="50800" dir="18900000">
                <a:prstClr val="black">
                  <a:alpha val="3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5" name="矩形 34"/>
            <p:cNvSpPr/>
            <p:nvPr/>
          </p:nvSpPr>
          <p:spPr>
            <a:xfrm>
              <a:off x="1257002" y="1851670"/>
              <a:ext cx="938733"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rgbClr val="FF0000"/>
                  </a:solidFill>
                  <a:latin typeface="微软雅黑" panose="020B0503020204020204" pitchFamily="34" charset="-122"/>
                  <a:ea typeface="微软雅黑" panose="020B0503020204020204" pitchFamily="34" charset="-122"/>
                </a:rPr>
                <a:t>第一阶段</a:t>
              </a:r>
              <a:endParaRPr lang="zh-CN" altLang="en-US" sz="1400" b="1" dirty="0">
                <a:solidFill>
                  <a:srgbClr val="FF0000"/>
                </a:solidFill>
                <a:latin typeface="微软雅黑" panose="020B0503020204020204" pitchFamily="34" charset="-122"/>
                <a:ea typeface="微软雅黑" panose="020B0503020204020204" pitchFamily="34" charset="-122"/>
              </a:endParaRPr>
            </a:p>
          </p:txBody>
        </p:sp>
        <p:sp>
          <p:nvSpPr>
            <p:cNvPr id="36" name="文本框 16"/>
            <p:cNvSpPr txBox="1"/>
            <p:nvPr/>
          </p:nvSpPr>
          <p:spPr>
            <a:xfrm>
              <a:off x="1368152" y="1253361"/>
              <a:ext cx="683569" cy="480374"/>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添加</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smtClean="0">
                  <a:solidFill>
                    <a:schemeClr val="bg1"/>
                  </a:solidFill>
                  <a:latin typeface="微软雅黑" panose="020B0503020204020204" pitchFamily="34" charset="-122"/>
                  <a:ea typeface="微软雅黑" panose="020B0503020204020204" pitchFamily="34" charset="-122"/>
                </a:rPr>
                <a:t>标题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37" name="文本框 17"/>
            <p:cNvSpPr txBox="1"/>
            <p:nvPr/>
          </p:nvSpPr>
          <p:spPr>
            <a:xfrm>
              <a:off x="1257000" y="2214035"/>
              <a:ext cx="938732" cy="1102034"/>
            </a:xfrm>
            <a:prstGeom prst="rect">
              <a:avLst/>
            </a:prstGeom>
            <a:noFill/>
          </p:spPr>
          <p:txBody>
            <a:bodyPr wrap="square" rtlCol="0">
              <a:spAutoFit/>
            </a:bodyPr>
            <a:lstStyle/>
            <a:p>
              <a:pP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单击此处添加文本，单击此处添加文本</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
        <p:nvSpPr>
          <p:cNvPr id="38" name="椭圆 37"/>
          <p:cNvSpPr/>
          <p:nvPr/>
        </p:nvSpPr>
        <p:spPr>
          <a:xfrm>
            <a:off x="3655339" y="4136658"/>
            <a:ext cx="235292" cy="235292"/>
          </a:xfrm>
          <a:prstGeom prst="ellipse">
            <a:avLst/>
          </a:prstGeom>
          <a:solidFill>
            <a:schemeClr val="bg1"/>
          </a:solidFill>
          <a:ln w="38100">
            <a:solidFill>
              <a:srgbClr val="EE7D00"/>
            </a:solidFill>
          </a:ln>
          <a:effectLst>
            <a:outerShdw blurRad="508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39" name="组合 38"/>
          <p:cNvGrpSpPr/>
          <p:nvPr/>
        </p:nvGrpSpPr>
        <p:grpSpPr>
          <a:xfrm>
            <a:off x="3085575" y="1203598"/>
            <a:ext cx="1333322" cy="2791051"/>
            <a:chOff x="1115616" y="1077584"/>
            <a:chExt cx="1224136" cy="2562492"/>
          </a:xfrm>
        </p:grpSpPr>
        <p:sp>
          <p:nvSpPr>
            <p:cNvPr id="40" name="任意多边形 39"/>
            <p:cNvSpPr/>
            <p:nvPr/>
          </p:nvSpPr>
          <p:spPr>
            <a:xfrm flipV="1">
              <a:off x="1115616" y="1077584"/>
              <a:ext cx="1224136" cy="2562492"/>
            </a:xfrm>
            <a:custGeom>
              <a:avLst/>
              <a:gdLst>
                <a:gd name="connsiteX0" fmla="*/ 213563 w 1224136"/>
                <a:gd name="connsiteY0" fmla="*/ 2562492 h 2562492"/>
                <a:gd name="connsiteX1" fmla="*/ 1010573 w 1224136"/>
                <a:gd name="connsiteY1" fmla="*/ 2562492 h 2562492"/>
                <a:gd name="connsiteX2" fmla="*/ 1224136 w 1224136"/>
                <a:gd name="connsiteY2" fmla="*/ 2348929 h 2562492"/>
                <a:gd name="connsiteX3" fmla="*/ 1224136 w 1224136"/>
                <a:gd name="connsiteY3" fmla="*/ 399791 h 2562492"/>
                <a:gd name="connsiteX4" fmla="*/ 1010573 w 1224136"/>
                <a:gd name="connsiteY4" fmla="*/ 186228 h 2562492"/>
                <a:gd name="connsiteX5" fmla="*/ 720080 w 1224136"/>
                <a:gd name="connsiteY5" fmla="*/ 186228 h 2562492"/>
                <a:gd name="connsiteX6" fmla="*/ 612068 w 1224136"/>
                <a:gd name="connsiteY6" fmla="*/ 0 h 2562492"/>
                <a:gd name="connsiteX7" fmla="*/ 504056 w 1224136"/>
                <a:gd name="connsiteY7" fmla="*/ 186228 h 2562492"/>
                <a:gd name="connsiteX8" fmla="*/ 213563 w 1224136"/>
                <a:gd name="connsiteY8" fmla="*/ 186228 h 2562492"/>
                <a:gd name="connsiteX9" fmla="*/ 0 w 1224136"/>
                <a:gd name="connsiteY9" fmla="*/ 399791 h 2562492"/>
                <a:gd name="connsiteX10" fmla="*/ 0 w 1224136"/>
                <a:gd name="connsiteY10" fmla="*/ 2348929 h 2562492"/>
                <a:gd name="connsiteX11" fmla="*/ 213563 w 1224136"/>
                <a:gd name="connsiteY11" fmla="*/ 2562492 h 25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24136" h="2562492">
                  <a:moveTo>
                    <a:pt x="213563" y="2562492"/>
                  </a:moveTo>
                  <a:lnTo>
                    <a:pt x="1010573" y="2562492"/>
                  </a:lnTo>
                  <a:cubicBezTo>
                    <a:pt x="1128521" y="2562492"/>
                    <a:pt x="1224136" y="2466877"/>
                    <a:pt x="1224136" y="2348929"/>
                  </a:cubicBezTo>
                  <a:lnTo>
                    <a:pt x="1224136" y="399791"/>
                  </a:lnTo>
                  <a:cubicBezTo>
                    <a:pt x="1224136" y="281843"/>
                    <a:pt x="1128521" y="186228"/>
                    <a:pt x="1010573" y="186228"/>
                  </a:cubicBezTo>
                  <a:lnTo>
                    <a:pt x="720080" y="186228"/>
                  </a:lnTo>
                  <a:lnTo>
                    <a:pt x="612068" y="0"/>
                  </a:lnTo>
                  <a:lnTo>
                    <a:pt x="504056" y="186228"/>
                  </a:lnTo>
                  <a:lnTo>
                    <a:pt x="213563" y="186228"/>
                  </a:lnTo>
                  <a:cubicBezTo>
                    <a:pt x="95615" y="186228"/>
                    <a:pt x="0" y="281843"/>
                    <a:pt x="0" y="399791"/>
                  </a:cubicBezTo>
                  <a:lnTo>
                    <a:pt x="0" y="2348929"/>
                  </a:lnTo>
                  <a:cubicBezTo>
                    <a:pt x="0" y="2466877"/>
                    <a:pt x="95615" y="2562492"/>
                    <a:pt x="213563" y="2562492"/>
                  </a:cubicBezTo>
                  <a:close/>
                </a:path>
              </a:pathLst>
            </a:custGeom>
            <a:gradFill flip="none" rotWithShape="1">
              <a:gsLst>
                <a:gs pos="45000">
                  <a:schemeClr val="bg1"/>
                </a:gs>
                <a:gs pos="100000">
                  <a:schemeClr val="bg1">
                    <a:lumMod val="85000"/>
                  </a:schemeClr>
                </a:gs>
              </a:gsLst>
              <a:lin ang="2400000" scaled="0"/>
              <a:tileRect/>
            </a:gradFill>
            <a:ln w="6350">
              <a:gradFill>
                <a:gsLst>
                  <a:gs pos="0">
                    <a:schemeClr val="bg1">
                      <a:lumMod val="85000"/>
                    </a:schemeClr>
                  </a:gs>
                  <a:gs pos="100000">
                    <a:schemeClr val="bg1"/>
                  </a:gs>
                </a:gsLst>
                <a:lin ang="1200000" scaled="0"/>
              </a:gradFill>
            </a:ln>
            <a:effectLst>
              <a:outerShdw blurRad="266700" dist="38100" dir="8100000" sx="101000" sy="101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1" name="圆角矩形 40"/>
            <p:cNvSpPr/>
            <p:nvPr/>
          </p:nvSpPr>
          <p:spPr>
            <a:xfrm>
              <a:off x="1259632" y="1216298"/>
              <a:ext cx="936104" cy="2088232"/>
            </a:xfrm>
            <a:prstGeom prst="roundRect">
              <a:avLst>
                <a:gd name="adj" fmla="val 14632"/>
              </a:avLst>
            </a:prstGeom>
            <a:solidFill>
              <a:srgbClr val="EE7D00"/>
            </a:solidFill>
            <a:ln>
              <a:noFill/>
            </a:ln>
            <a:effectLst>
              <a:innerShdw blurRad="63500" dist="50800" dir="18900000">
                <a:prstClr val="black">
                  <a:alpha val="3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2" name="矩形 41"/>
            <p:cNvSpPr/>
            <p:nvPr/>
          </p:nvSpPr>
          <p:spPr>
            <a:xfrm>
              <a:off x="1257002" y="1851670"/>
              <a:ext cx="938733"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smtClean="0">
                  <a:solidFill>
                    <a:srgbClr val="EE7D00"/>
                  </a:solidFill>
                  <a:latin typeface="微软雅黑" panose="020B0503020204020204" pitchFamily="34" charset="-122"/>
                  <a:ea typeface="微软雅黑" panose="020B0503020204020204" pitchFamily="34" charset="-122"/>
                </a:rPr>
                <a:t>第二阶段</a:t>
              </a:r>
              <a:endParaRPr lang="zh-CN" altLang="en-US" sz="1400" b="1" dirty="0">
                <a:solidFill>
                  <a:srgbClr val="EE7D00"/>
                </a:solidFill>
                <a:latin typeface="微软雅黑" panose="020B0503020204020204" pitchFamily="34" charset="-122"/>
                <a:ea typeface="微软雅黑" panose="020B0503020204020204" pitchFamily="34" charset="-122"/>
              </a:endParaRPr>
            </a:p>
          </p:txBody>
        </p:sp>
        <p:sp>
          <p:nvSpPr>
            <p:cNvPr id="43" name="文本框 24"/>
            <p:cNvSpPr txBox="1"/>
            <p:nvPr/>
          </p:nvSpPr>
          <p:spPr>
            <a:xfrm>
              <a:off x="1368152" y="1253361"/>
              <a:ext cx="683569" cy="480374"/>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添加</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smtClean="0">
                  <a:solidFill>
                    <a:schemeClr val="bg1"/>
                  </a:solidFill>
                  <a:latin typeface="微软雅黑" panose="020B0503020204020204" pitchFamily="34" charset="-122"/>
                  <a:ea typeface="微软雅黑" panose="020B0503020204020204" pitchFamily="34" charset="-122"/>
                </a:rPr>
                <a:t>标题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4" name="文本框 25"/>
            <p:cNvSpPr txBox="1"/>
            <p:nvPr/>
          </p:nvSpPr>
          <p:spPr>
            <a:xfrm>
              <a:off x="1257000" y="2214035"/>
              <a:ext cx="938732" cy="1102034"/>
            </a:xfrm>
            <a:prstGeom prst="rect">
              <a:avLst/>
            </a:prstGeom>
            <a:noFill/>
          </p:spPr>
          <p:txBody>
            <a:bodyPr wrap="square" rtlCol="0">
              <a:spAutoFit/>
            </a:bodyPr>
            <a:lstStyle/>
            <a:p>
              <a:pP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单击此处添加文本，单击此处添加文本</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
        <p:nvSpPr>
          <p:cNvPr id="45" name="椭圆 44"/>
          <p:cNvSpPr/>
          <p:nvPr/>
        </p:nvSpPr>
        <p:spPr>
          <a:xfrm>
            <a:off x="5413893" y="4136658"/>
            <a:ext cx="235292" cy="235292"/>
          </a:xfrm>
          <a:prstGeom prst="ellipse">
            <a:avLst/>
          </a:prstGeom>
          <a:solidFill>
            <a:schemeClr val="bg1"/>
          </a:solidFill>
          <a:ln w="38100">
            <a:solidFill>
              <a:srgbClr val="FDCC1C"/>
            </a:solidFill>
          </a:ln>
          <a:effectLst>
            <a:outerShdw blurRad="508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46" name="组合 45"/>
          <p:cNvGrpSpPr/>
          <p:nvPr/>
        </p:nvGrpSpPr>
        <p:grpSpPr>
          <a:xfrm>
            <a:off x="4844129" y="1203598"/>
            <a:ext cx="1333322" cy="2791051"/>
            <a:chOff x="1115616" y="1077584"/>
            <a:chExt cx="1224136" cy="2562492"/>
          </a:xfrm>
        </p:grpSpPr>
        <p:sp>
          <p:nvSpPr>
            <p:cNvPr id="47" name="任意多边形 46"/>
            <p:cNvSpPr/>
            <p:nvPr/>
          </p:nvSpPr>
          <p:spPr>
            <a:xfrm flipV="1">
              <a:off x="1115616" y="1077584"/>
              <a:ext cx="1224136" cy="2562492"/>
            </a:xfrm>
            <a:custGeom>
              <a:avLst/>
              <a:gdLst>
                <a:gd name="connsiteX0" fmla="*/ 213563 w 1224136"/>
                <a:gd name="connsiteY0" fmla="*/ 2562492 h 2562492"/>
                <a:gd name="connsiteX1" fmla="*/ 1010573 w 1224136"/>
                <a:gd name="connsiteY1" fmla="*/ 2562492 h 2562492"/>
                <a:gd name="connsiteX2" fmla="*/ 1224136 w 1224136"/>
                <a:gd name="connsiteY2" fmla="*/ 2348929 h 2562492"/>
                <a:gd name="connsiteX3" fmla="*/ 1224136 w 1224136"/>
                <a:gd name="connsiteY3" fmla="*/ 399791 h 2562492"/>
                <a:gd name="connsiteX4" fmla="*/ 1010573 w 1224136"/>
                <a:gd name="connsiteY4" fmla="*/ 186228 h 2562492"/>
                <a:gd name="connsiteX5" fmla="*/ 720080 w 1224136"/>
                <a:gd name="connsiteY5" fmla="*/ 186228 h 2562492"/>
                <a:gd name="connsiteX6" fmla="*/ 612068 w 1224136"/>
                <a:gd name="connsiteY6" fmla="*/ 0 h 2562492"/>
                <a:gd name="connsiteX7" fmla="*/ 504056 w 1224136"/>
                <a:gd name="connsiteY7" fmla="*/ 186228 h 2562492"/>
                <a:gd name="connsiteX8" fmla="*/ 213563 w 1224136"/>
                <a:gd name="connsiteY8" fmla="*/ 186228 h 2562492"/>
                <a:gd name="connsiteX9" fmla="*/ 0 w 1224136"/>
                <a:gd name="connsiteY9" fmla="*/ 399791 h 2562492"/>
                <a:gd name="connsiteX10" fmla="*/ 0 w 1224136"/>
                <a:gd name="connsiteY10" fmla="*/ 2348929 h 2562492"/>
                <a:gd name="connsiteX11" fmla="*/ 213563 w 1224136"/>
                <a:gd name="connsiteY11" fmla="*/ 2562492 h 25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24136" h="2562492">
                  <a:moveTo>
                    <a:pt x="213563" y="2562492"/>
                  </a:moveTo>
                  <a:lnTo>
                    <a:pt x="1010573" y="2562492"/>
                  </a:lnTo>
                  <a:cubicBezTo>
                    <a:pt x="1128521" y="2562492"/>
                    <a:pt x="1224136" y="2466877"/>
                    <a:pt x="1224136" y="2348929"/>
                  </a:cubicBezTo>
                  <a:lnTo>
                    <a:pt x="1224136" y="399791"/>
                  </a:lnTo>
                  <a:cubicBezTo>
                    <a:pt x="1224136" y="281843"/>
                    <a:pt x="1128521" y="186228"/>
                    <a:pt x="1010573" y="186228"/>
                  </a:cubicBezTo>
                  <a:lnTo>
                    <a:pt x="720080" y="186228"/>
                  </a:lnTo>
                  <a:lnTo>
                    <a:pt x="612068" y="0"/>
                  </a:lnTo>
                  <a:lnTo>
                    <a:pt x="504056" y="186228"/>
                  </a:lnTo>
                  <a:lnTo>
                    <a:pt x="213563" y="186228"/>
                  </a:lnTo>
                  <a:cubicBezTo>
                    <a:pt x="95615" y="186228"/>
                    <a:pt x="0" y="281843"/>
                    <a:pt x="0" y="399791"/>
                  </a:cubicBezTo>
                  <a:lnTo>
                    <a:pt x="0" y="2348929"/>
                  </a:lnTo>
                  <a:cubicBezTo>
                    <a:pt x="0" y="2466877"/>
                    <a:pt x="95615" y="2562492"/>
                    <a:pt x="213563" y="2562492"/>
                  </a:cubicBezTo>
                  <a:close/>
                </a:path>
              </a:pathLst>
            </a:custGeom>
            <a:gradFill flip="none" rotWithShape="1">
              <a:gsLst>
                <a:gs pos="45000">
                  <a:schemeClr val="bg1"/>
                </a:gs>
                <a:gs pos="100000">
                  <a:schemeClr val="bg1">
                    <a:lumMod val="85000"/>
                  </a:schemeClr>
                </a:gs>
              </a:gsLst>
              <a:lin ang="2400000" scaled="0"/>
              <a:tileRect/>
            </a:gradFill>
            <a:ln w="6350">
              <a:gradFill>
                <a:gsLst>
                  <a:gs pos="0">
                    <a:schemeClr val="bg1">
                      <a:lumMod val="85000"/>
                    </a:schemeClr>
                  </a:gs>
                  <a:gs pos="100000">
                    <a:schemeClr val="bg1"/>
                  </a:gs>
                </a:gsLst>
                <a:lin ang="1200000" scaled="0"/>
              </a:gradFill>
            </a:ln>
            <a:effectLst>
              <a:outerShdw blurRad="266700" dist="38100" dir="8100000" sx="101000" sy="101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8" name="圆角矩形 47"/>
            <p:cNvSpPr/>
            <p:nvPr/>
          </p:nvSpPr>
          <p:spPr>
            <a:xfrm>
              <a:off x="1259632" y="1216298"/>
              <a:ext cx="936104" cy="2088232"/>
            </a:xfrm>
            <a:prstGeom prst="roundRect">
              <a:avLst>
                <a:gd name="adj" fmla="val 14632"/>
              </a:avLst>
            </a:prstGeom>
            <a:solidFill>
              <a:srgbClr val="FDCC1C"/>
            </a:solidFill>
            <a:ln>
              <a:noFill/>
            </a:ln>
            <a:effectLst>
              <a:innerShdw blurRad="63500" dist="50800" dir="18900000">
                <a:prstClr val="black">
                  <a:alpha val="3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9" name="矩形 48"/>
            <p:cNvSpPr/>
            <p:nvPr/>
          </p:nvSpPr>
          <p:spPr>
            <a:xfrm>
              <a:off x="1257002" y="1851670"/>
              <a:ext cx="938733"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smtClean="0">
                  <a:solidFill>
                    <a:srgbClr val="FDCC1C"/>
                  </a:solidFill>
                  <a:latin typeface="微软雅黑" panose="020B0503020204020204" pitchFamily="34" charset="-122"/>
                  <a:ea typeface="微软雅黑" panose="020B0503020204020204" pitchFamily="34" charset="-122"/>
                </a:rPr>
                <a:t>第三阶段</a:t>
              </a:r>
              <a:endParaRPr lang="zh-CN" altLang="en-US" sz="1400" b="1" dirty="0">
                <a:solidFill>
                  <a:srgbClr val="FDCC1C"/>
                </a:solidFill>
                <a:latin typeface="微软雅黑" panose="020B0503020204020204" pitchFamily="34" charset="-122"/>
                <a:ea typeface="微软雅黑" panose="020B0503020204020204" pitchFamily="34" charset="-122"/>
              </a:endParaRPr>
            </a:p>
          </p:txBody>
        </p:sp>
        <p:sp>
          <p:nvSpPr>
            <p:cNvPr id="50" name="文本框 31"/>
            <p:cNvSpPr txBox="1"/>
            <p:nvPr/>
          </p:nvSpPr>
          <p:spPr>
            <a:xfrm>
              <a:off x="1368152" y="1253361"/>
              <a:ext cx="683569" cy="480374"/>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添加</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smtClean="0">
                  <a:solidFill>
                    <a:schemeClr val="bg1"/>
                  </a:solidFill>
                  <a:latin typeface="微软雅黑" panose="020B0503020204020204" pitchFamily="34" charset="-122"/>
                  <a:ea typeface="微软雅黑" panose="020B0503020204020204" pitchFamily="34" charset="-122"/>
                </a:rPr>
                <a:t>标题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1" name="文本框 32"/>
            <p:cNvSpPr txBox="1"/>
            <p:nvPr/>
          </p:nvSpPr>
          <p:spPr>
            <a:xfrm>
              <a:off x="1257000" y="2214035"/>
              <a:ext cx="938732" cy="1102034"/>
            </a:xfrm>
            <a:prstGeom prst="rect">
              <a:avLst/>
            </a:prstGeom>
            <a:noFill/>
          </p:spPr>
          <p:txBody>
            <a:bodyPr wrap="square" rtlCol="0">
              <a:spAutoFit/>
            </a:bodyPr>
            <a:lstStyle/>
            <a:p>
              <a:pP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单击此处添加文本，单击此处添加文本</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
        <p:nvSpPr>
          <p:cNvPr id="52" name="椭圆 51"/>
          <p:cNvSpPr/>
          <p:nvPr/>
        </p:nvSpPr>
        <p:spPr>
          <a:xfrm>
            <a:off x="7172448" y="4136658"/>
            <a:ext cx="235292" cy="235292"/>
          </a:xfrm>
          <a:prstGeom prst="ellipse">
            <a:avLst/>
          </a:prstGeom>
          <a:solidFill>
            <a:schemeClr val="bg1"/>
          </a:solidFill>
          <a:ln w="38100">
            <a:solidFill>
              <a:srgbClr val="F6931E"/>
            </a:solidFill>
          </a:ln>
          <a:effectLst>
            <a:outerShdw blurRad="50800" dist="381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53" name="组合 52"/>
          <p:cNvGrpSpPr/>
          <p:nvPr/>
        </p:nvGrpSpPr>
        <p:grpSpPr>
          <a:xfrm>
            <a:off x="6602682" y="1203598"/>
            <a:ext cx="1333322" cy="2791051"/>
            <a:chOff x="1115616" y="1077584"/>
            <a:chExt cx="1224136" cy="2562492"/>
          </a:xfrm>
        </p:grpSpPr>
        <p:sp>
          <p:nvSpPr>
            <p:cNvPr id="54" name="任意多边形 53"/>
            <p:cNvSpPr/>
            <p:nvPr/>
          </p:nvSpPr>
          <p:spPr>
            <a:xfrm flipV="1">
              <a:off x="1115616" y="1077584"/>
              <a:ext cx="1224136" cy="2562492"/>
            </a:xfrm>
            <a:custGeom>
              <a:avLst/>
              <a:gdLst>
                <a:gd name="connsiteX0" fmla="*/ 213563 w 1224136"/>
                <a:gd name="connsiteY0" fmla="*/ 2562492 h 2562492"/>
                <a:gd name="connsiteX1" fmla="*/ 1010573 w 1224136"/>
                <a:gd name="connsiteY1" fmla="*/ 2562492 h 2562492"/>
                <a:gd name="connsiteX2" fmla="*/ 1224136 w 1224136"/>
                <a:gd name="connsiteY2" fmla="*/ 2348929 h 2562492"/>
                <a:gd name="connsiteX3" fmla="*/ 1224136 w 1224136"/>
                <a:gd name="connsiteY3" fmla="*/ 399791 h 2562492"/>
                <a:gd name="connsiteX4" fmla="*/ 1010573 w 1224136"/>
                <a:gd name="connsiteY4" fmla="*/ 186228 h 2562492"/>
                <a:gd name="connsiteX5" fmla="*/ 720080 w 1224136"/>
                <a:gd name="connsiteY5" fmla="*/ 186228 h 2562492"/>
                <a:gd name="connsiteX6" fmla="*/ 612068 w 1224136"/>
                <a:gd name="connsiteY6" fmla="*/ 0 h 2562492"/>
                <a:gd name="connsiteX7" fmla="*/ 504056 w 1224136"/>
                <a:gd name="connsiteY7" fmla="*/ 186228 h 2562492"/>
                <a:gd name="connsiteX8" fmla="*/ 213563 w 1224136"/>
                <a:gd name="connsiteY8" fmla="*/ 186228 h 2562492"/>
                <a:gd name="connsiteX9" fmla="*/ 0 w 1224136"/>
                <a:gd name="connsiteY9" fmla="*/ 399791 h 2562492"/>
                <a:gd name="connsiteX10" fmla="*/ 0 w 1224136"/>
                <a:gd name="connsiteY10" fmla="*/ 2348929 h 2562492"/>
                <a:gd name="connsiteX11" fmla="*/ 213563 w 1224136"/>
                <a:gd name="connsiteY11" fmla="*/ 2562492 h 256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24136" h="2562492">
                  <a:moveTo>
                    <a:pt x="213563" y="2562492"/>
                  </a:moveTo>
                  <a:lnTo>
                    <a:pt x="1010573" y="2562492"/>
                  </a:lnTo>
                  <a:cubicBezTo>
                    <a:pt x="1128521" y="2562492"/>
                    <a:pt x="1224136" y="2466877"/>
                    <a:pt x="1224136" y="2348929"/>
                  </a:cubicBezTo>
                  <a:lnTo>
                    <a:pt x="1224136" y="399791"/>
                  </a:lnTo>
                  <a:cubicBezTo>
                    <a:pt x="1224136" y="281843"/>
                    <a:pt x="1128521" y="186228"/>
                    <a:pt x="1010573" y="186228"/>
                  </a:cubicBezTo>
                  <a:lnTo>
                    <a:pt x="720080" y="186228"/>
                  </a:lnTo>
                  <a:lnTo>
                    <a:pt x="612068" y="0"/>
                  </a:lnTo>
                  <a:lnTo>
                    <a:pt x="504056" y="186228"/>
                  </a:lnTo>
                  <a:lnTo>
                    <a:pt x="213563" y="186228"/>
                  </a:lnTo>
                  <a:cubicBezTo>
                    <a:pt x="95615" y="186228"/>
                    <a:pt x="0" y="281843"/>
                    <a:pt x="0" y="399791"/>
                  </a:cubicBezTo>
                  <a:lnTo>
                    <a:pt x="0" y="2348929"/>
                  </a:lnTo>
                  <a:cubicBezTo>
                    <a:pt x="0" y="2466877"/>
                    <a:pt x="95615" y="2562492"/>
                    <a:pt x="213563" y="2562492"/>
                  </a:cubicBezTo>
                  <a:close/>
                </a:path>
              </a:pathLst>
            </a:custGeom>
            <a:gradFill flip="none" rotWithShape="1">
              <a:gsLst>
                <a:gs pos="45000">
                  <a:schemeClr val="bg1"/>
                </a:gs>
                <a:gs pos="100000">
                  <a:schemeClr val="bg1">
                    <a:lumMod val="85000"/>
                  </a:schemeClr>
                </a:gs>
              </a:gsLst>
              <a:lin ang="2400000" scaled="0"/>
              <a:tileRect/>
            </a:gradFill>
            <a:ln w="6350">
              <a:gradFill>
                <a:gsLst>
                  <a:gs pos="0">
                    <a:schemeClr val="bg1">
                      <a:lumMod val="85000"/>
                    </a:schemeClr>
                  </a:gs>
                  <a:gs pos="100000">
                    <a:schemeClr val="bg1"/>
                  </a:gs>
                </a:gsLst>
                <a:lin ang="1200000" scaled="0"/>
              </a:gradFill>
            </a:ln>
            <a:effectLst>
              <a:outerShdw blurRad="266700" dist="38100" dir="8100000" sx="101000" sy="101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5" name="圆角矩形 54"/>
            <p:cNvSpPr/>
            <p:nvPr/>
          </p:nvSpPr>
          <p:spPr>
            <a:xfrm>
              <a:off x="1259632" y="1216298"/>
              <a:ext cx="936104" cy="2088232"/>
            </a:xfrm>
            <a:prstGeom prst="roundRect">
              <a:avLst>
                <a:gd name="adj" fmla="val 14632"/>
              </a:avLst>
            </a:prstGeom>
            <a:solidFill>
              <a:srgbClr val="F6931E"/>
            </a:solidFill>
            <a:ln>
              <a:noFill/>
            </a:ln>
            <a:effectLst>
              <a:innerShdw blurRad="63500" dist="50800" dir="18900000">
                <a:prstClr val="black">
                  <a:alpha val="3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6" name="矩形 55"/>
            <p:cNvSpPr/>
            <p:nvPr/>
          </p:nvSpPr>
          <p:spPr>
            <a:xfrm>
              <a:off x="1257002" y="1851670"/>
              <a:ext cx="938733" cy="3600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smtClean="0">
                  <a:solidFill>
                    <a:srgbClr val="F6931E"/>
                  </a:solidFill>
                  <a:latin typeface="微软雅黑" panose="020B0503020204020204" pitchFamily="34" charset="-122"/>
                  <a:ea typeface="微软雅黑" panose="020B0503020204020204" pitchFamily="34" charset="-122"/>
                </a:rPr>
                <a:t>第四阶段</a:t>
              </a:r>
              <a:endParaRPr lang="zh-CN" altLang="en-US" sz="1400" b="1" dirty="0">
                <a:solidFill>
                  <a:srgbClr val="F6931E"/>
                </a:solidFill>
                <a:latin typeface="微软雅黑" panose="020B0503020204020204" pitchFamily="34" charset="-122"/>
                <a:ea typeface="微软雅黑" panose="020B0503020204020204" pitchFamily="34" charset="-122"/>
              </a:endParaRPr>
            </a:p>
          </p:txBody>
        </p:sp>
        <p:sp>
          <p:nvSpPr>
            <p:cNvPr id="57" name="文本框 38"/>
            <p:cNvSpPr txBox="1"/>
            <p:nvPr/>
          </p:nvSpPr>
          <p:spPr>
            <a:xfrm>
              <a:off x="1368152" y="1253361"/>
              <a:ext cx="683569" cy="480374"/>
            </a:xfrm>
            <a:prstGeom prst="rect">
              <a:avLst/>
            </a:prstGeom>
            <a:no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添加</a:t>
              </a:r>
              <a:endParaRPr lang="en-US" altLang="zh-CN" dirty="0" smtClean="0">
                <a:solidFill>
                  <a:schemeClr val="bg1"/>
                </a:solidFill>
                <a:latin typeface="微软雅黑" panose="020B0503020204020204" pitchFamily="34" charset="-122"/>
                <a:ea typeface="微软雅黑" panose="020B0503020204020204" pitchFamily="34" charset="-122"/>
              </a:endParaRPr>
            </a:p>
            <a:p>
              <a:pPr algn="ctr"/>
              <a:r>
                <a:rPr lang="zh-CN" altLang="en-US" dirty="0" smtClean="0">
                  <a:solidFill>
                    <a:schemeClr val="bg1"/>
                  </a:solidFill>
                  <a:latin typeface="微软雅黑" panose="020B0503020204020204" pitchFamily="34" charset="-122"/>
                  <a:ea typeface="微软雅黑" panose="020B0503020204020204" pitchFamily="34" charset="-122"/>
                </a:rPr>
                <a:t>标题</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8" name="文本框 39"/>
            <p:cNvSpPr txBox="1"/>
            <p:nvPr/>
          </p:nvSpPr>
          <p:spPr>
            <a:xfrm>
              <a:off x="1257000" y="2214035"/>
              <a:ext cx="938732" cy="1102034"/>
            </a:xfrm>
            <a:prstGeom prst="rect">
              <a:avLst/>
            </a:prstGeom>
            <a:noFill/>
          </p:spPr>
          <p:txBody>
            <a:bodyPr wrap="square" rtlCol="0">
              <a:spAutoFit/>
            </a:bodyPr>
            <a:lstStyle/>
            <a:p>
              <a:pP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单击此处添加文本，单击此处添加文本</a:t>
              </a: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6000">
        <p14:warp dir="in"/>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heel(4)">
                                      <p:cBhvr>
                                        <p:cTn id="7" dur="1000"/>
                                        <p:tgtEl>
                                          <p:spTgt spid="29"/>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wipe(left)">
                                      <p:cBhvr>
                                        <p:cTn id="11" dur="500"/>
                                        <p:tgtEl>
                                          <p:spTgt spid="30"/>
                                        </p:tgtEl>
                                      </p:cBhvr>
                                    </p:animEffect>
                                  </p:childTnLst>
                                </p:cTn>
                              </p:par>
                            </p:childTnLst>
                          </p:cTn>
                        </p:par>
                        <p:par>
                          <p:cTn id="12" fill="hold">
                            <p:stCondLst>
                              <p:cond delay="1500"/>
                            </p:stCondLst>
                            <p:childTnLst>
                              <p:par>
                                <p:cTn id="13" presetID="42" presetClass="entr" presetSubtype="0"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fade">
                                      <p:cBhvr>
                                        <p:cTn id="15" dur="500"/>
                                        <p:tgtEl>
                                          <p:spTgt spid="31"/>
                                        </p:tgtEl>
                                      </p:cBhvr>
                                    </p:animEffect>
                                    <p:anim calcmode="lin" valueType="num">
                                      <p:cBhvr>
                                        <p:cTn id="16" dur="500" fill="hold"/>
                                        <p:tgtEl>
                                          <p:spTgt spid="31"/>
                                        </p:tgtEl>
                                        <p:attrNameLst>
                                          <p:attrName>ppt_x</p:attrName>
                                        </p:attrNameLst>
                                      </p:cBhvr>
                                      <p:tavLst>
                                        <p:tav tm="0">
                                          <p:val>
                                            <p:strVal val="#ppt_x"/>
                                          </p:val>
                                        </p:tav>
                                        <p:tav tm="100000">
                                          <p:val>
                                            <p:strVal val="#ppt_x"/>
                                          </p:val>
                                        </p:tav>
                                      </p:tavLst>
                                    </p:anim>
                                    <p:anim calcmode="lin" valueType="num">
                                      <p:cBhvr>
                                        <p:cTn id="17" dur="500" fill="hold"/>
                                        <p:tgtEl>
                                          <p:spTgt spid="31"/>
                                        </p:tgtEl>
                                        <p:attrNameLst>
                                          <p:attrName>ppt_y</p:attrName>
                                        </p:attrNameLst>
                                      </p:cBhvr>
                                      <p:tavLst>
                                        <p:tav tm="0">
                                          <p:val>
                                            <p:strVal val="#ppt_y+.1"/>
                                          </p:val>
                                        </p:tav>
                                        <p:tav tm="100000">
                                          <p:val>
                                            <p:strVal val="#ppt_y"/>
                                          </p:val>
                                        </p:tav>
                                      </p:tavLst>
                                    </p:anim>
                                  </p:childTnLst>
                                </p:cTn>
                              </p:par>
                              <p:par>
                                <p:cTn id="18" presetID="47"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anim calcmode="lin" valueType="num">
                                      <p:cBhvr>
                                        <p:cTn id="21" dur="500" fill="hold"/>
                                        <p:tgtEl>
                                          <p:spTgt spid="32"/>
                                        </p:tgtEl>
                                        <p:attrNameLst>
                                          <p:attrName>ppt_x</p:attrName>
                                        </p:attrNameLst>
                                      </p:cBhvr>
                                      <p:tavLst>
                                        <p:tav tm="0">
                                          <p:val>
                                            <p:strVal val="#ppt_x"/>
                                          </p:val>
                                        </p:tav>
                                        <p:tav tm="100000">
                                          <p:val>
                                            <p:strVal val="#ppt_x"/>
                                          </p:val>
                                        </p:tav>
                                      </p:tavLst>
                                    </p:anim>
                                    <p:anim calcmode="lin" valueType="num">
                                      <p:cBhvr>
                                        <p:cTn id="22" dur="500" fill="hold"/>
                                        <p:tgtEl>
                                          <p:spTgt spid="32"/>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30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500"/>
                                        <p:tgtEl>
                                          <p:spTgt spid="38"/>
                                        </p:tgtEl>
                                      </p:cBhvr>
                                    </p:animEffect>
                                    <p:anim calcmode="lin" valueType="num">
                                      <p:cBhvr>
                                        <p:cTn id="26" dur="500" fill="hold"/>
                                        <p:tgtEl>
                                          <p:spTgt spid="38"/>
                                        </p:tgtEl>
                                        <p:attrNameLst>
                                          <p:attrName>ppt_x</p:attrName>
                                        </p:attrNameLst>
                                      </p:cBhvr>
                                      <p:tavLst>
                                        <p:tav tm="0">
                                          <p:val>
                                            <p:strVal val="#ppt_x"/>
                                          </p:val>
                                        </p:tav>
                                        <p:tav tm="100000">
                                          <p:val>
                                            <p:strVal val="#ppt_x"/>
                                          </p:val>
                                        </p:tav>
                                      </p:tavLst>
                                    </p:anim>
                                    <p:anim calcmode="lin" valueType="num">
                                      <p:cBhvr>
                                        <p:cTn id="27" dur="500" fill="hold"/>
                                        <p:tgtEl>
                                          <p:spTgt spid="38"/>
                                        </p:tgtEl>
                                        <p:attrNameLst>
                                          <p:attrName>ppt_y</p:attrName>
                                        </p:attrNameLst>
                                      </p:cBhvr>
                                      <p:tavLst>
                                        <p:tav tm="0">
                                          <p:val>
                                            <p:strVal val="#ppt_y+.1"/>
                                          </p:val>
                                        </p:tav>
                                        <p:tav tm="100000">
                                          <p:val>
                                            <p:strVal val="#ppt_y"/>
                                          </p:val>
                                        </p:tav>
                                      </p:tavLst>
                                    </p:anim>
                                  </p:childTnLst>
                                </p:cTn>
                              </p:par>
                              <p:par>
                                <p:cTn id="28" presetID="47" presetClass="entr" presetSubtype="0" fill="hold" nodeType="withEffect">
                                  <p:stCondLst>
                                    <p:cond delay="300"/>
                                  </p:stCondLst>
                                  <p:childTnLst>
                                    <p:set>
                                      <p:cBhvr>
                                        <p:cTn id="29" dur="1" fill="hold">
                                          <p:stCondLst>
                                            <p:cond delay="0"/>
                                          </p:stCondLst>
                                        </p:cTn>
                                        <p:tgtEl>
                                          <p:spTgt spid="39"/>
                                        </p:tgtEl>
                                        <p:attrNameLst>
                                          <p:attrName>style.visibility</p:attrName>
                                        </p:attrNameLst>
                                      </p:cBhvr>
                                      <p:to>
                                        <p:strVal val="visible"/>
                                      </p:to>
                                    </p:set>
                                    <p:animEffect transition="in" filter="fade">
                                      <p:cBhvr>
                                        <p:cTn id="30" dur="500"/>
                                        <p:tgtEl>
                                          <p:spTgt spid="39"/>
                                        </p:tgtEl>
                                      </p:cBhvr>
                                    </p:animEffect>
                                    <p:anim calcmode="lin" valueType="num">
                                      <p:cBhvr>
                                        <p:cTn id="31" dur="500" fill="hold"/>
                                        <p:tgtEl>
                                          <p:spTgt spid="39"/>
                                        </p:tgtEl>
                                        <p:attrNameLst>
                                          <p:attrName>ppt_x</p:attrName>
                                        </p:attrNameLst>
                                      </p:cBhvr>
                                      <p:tavLst>
                                        <p:tav tm="0">
                                          <p:val>
                                            <p:strVal val="#ppt_x"/>
                                          </p:val>
                                        </p:tav>
                                        <p:tav tm="100000">
                                          <p:val>
                                            <p:strVal val="#ppt_x"/>
                                          </p:val>
                                        </p:tav>
                                      </p:tavLst>
                                    </p:anim>
                                    <p:anim calcmode="lin" valueType="num">
                                      <p:cBhvr>
                                        <p:cTn id="32" dur="500" fill="hold"/>
                                        <p:tgtEl>
                                          <p:spTgt spid="39"/>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600"/>
                                  </p:stCondLst>
                                  <p:childTnLst>
                                    <p:set>
                                      <p:cBhvr>
                                        <p:cTn id="34" dur="1" fill="hold">
                                          <p:stCondLst>
                                            <p:cond delay="0"/>
                                          </p:stCondLst>
                                        </p:cTn>
                                        <p:tgtEl>
                                          <p:spTgt spid="45"/>
                                        </p:tgtEl>
                                        <p:attrNameLst>
                                          <p:attrName>style.visibility</p:attrName>
                                        </p:attrNameLst>
                                      </p:cBhvr>
                                      <p:to>
                                        <p:strVal val="visible"/>
                                      </p:to>
                                    </p:set>
                                    <p:animEffect transition="in" filter="fade">
                                      <p:cBhvr>
                                        <p:cTn id="35" dur="500"/>
                                        <p:tgtEl>
                                          <p:spTgt spid="45"/>
                                        </p:tgtEl>
                                      </p:cBhvr>
                                    </p:animEffect>
                                    <p:anim calcmode="lin" valueType="num">
                                      <p:cBhvr>
                                        <p:cTn id="36" dur="500" fill="hold"/>
                                        <p:tgtEl>
                                          <p:spTgt spid="45"/>
                                        </p:tgtEl>
                                        <p:attrNameLst>
                                          <p:attrName>ppt_x</p:attrName>
                                        </p:attrNameLst>
                                      </p:cBhvr>
                                      <p:tavLst>
                                        <p:tav tm="0">
                                          <p:val>
                                            <p:strVal val="#ppt_x"/>
                                          </p:val>
                                        </p:tav>
                                        <p:tav tm="100000">
                                          <p:val>
                                            <p:strVal val="#ppt_x"/>
                                          </p:val>
                                        </p:tav>
                                      </p:tavLst>
                                    </p:anim>
                                    <p:anim calcmode="lin" valueType="num">
                                      <p:cBhvr>
                                        <p:cTn id="37" dur="500" fill="hold"/>
                                        <p:tgtEl>
                                          <p:spTgt spid="45"/>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60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500"/>
                                        <p:tgtEl>
                                          <p:spTgt spid="46"/>
                                        </p:tgtEl>
                                      </p:cBhvr>
                                    </p:animEffect>
                                    <p:anim calcmode="lin" valueType="num">
                                      <p:cBhvr>
                                        <p:cTn id="41" dur="500" fill="hold"/>
                                        <p:tgtEl>
                                          <p:spTgt spid="46"/>
                                        </p:tgtEl>
                                        <p:attrNameLst>
                                          <p:attrName>ppt_x</p:attrName>
                                        </p:attrNameLst>
                                      </p:cBhvr>
                                      <p:tavLst>
                                        <p:tav tm="0">
                                          <p:val>
                                            <p:strVal val="#ppt_x"/>
                                          </p:val>
                                        </p:tav>
                                        <p:tav tm="100000">
                                          <p:val>
                                            <p:strVal val="#ppt_x"/>
                                          </p:val>
                                        </p:tav>
                                      </p:tavLst>
                                    </p:anim>
                                    <p:anim calcmode="lin" valueType="num">
                                      <p:cBhvr>
                                        <p:cTn id="42" dur="500" fill="hold"/>
                                        <p:tgtEl>
                                          <p:spTgt spid="46"/>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900"/>
                                  </p:stCondLst>
                                  <p:childTnLst>
                                    <p:set>
                                      <p:cBhvr>
                                        <p:cTn id="44" dur="1" fill="hold">
                                          <p:stCondLst>
                                            <p:cond delay="0"/>
                                          </p:stCondLst>
                                        </p:cTn>
                                        <p:tgtEl>
                                          <p:spTgt spid="52"/>
                                        </p:tgtEl>
                                        <p:attrNameLst>
                                          <p:attrName>style.visibility</p:attrName>
                                        </p:attrNameLst>
                                      </p:cBhvr>
                                      <p:to>
                                        <p:strVal val="visible"/>
                                      </p:to>
                                    </p:set>
                                    <p:animEffect transition="in" filter="fade">
                                      <p:cBhvr>
                                        <p:cTn id="45" dur="500"/>
                                        <p:tgtEl>
                                          <p:spTgt spid="52"/>
                                        </p:tgtEl>
                                      </p:cBhvr>
                                    </p:animEffect>
                                    <p:anim calcmode="lin" valueType="num">
                                      <p:cBhvr>
                                        <p:cTn id="46" dur="500" fill="hold"/>
                                        <p:tgtEl>
                                          <p:spTgt spid="52"/>
                                        </p:tgtEl>
                                        <p:attrNameLst>
                                          <p:attrName>ppt_x</p:attrName>
                                        </p:attrNameLst>
                                      </p:cBhvr>
                                      <p:tavLst>
                                        <p:tav tm="0">
                                          <p:val>
                                            <p:strVal val="#ppt_x"/>
                                          </p:val>
                                        </p:tav>
                                        <p:tav tm="100000">
                                          <p:val>
                                            <p:strVal val="#ppt_x"/>
                                          </p:val>
                                        </p:tav>
                                      </p:tavLst>
                                    </p:anim>
                                    <p:anim calcmode="lin" valueType="num">
                                      <p:cBhvr>
                                        <p:cTn id="47" dur="500" fill="hold"/>
                                        <p:tgtEl>
                                          <p:spTgt spid="52"/>
                                        </p:tgtEl>
                                        <p:attrNameLst>
                                          <p:attrName>ppt_y</p:attrName>
                                        </p:attrNameLst>
                                      </p:cBhvr>
                                      <p:tavLst>
                                        <p:tav tm="0">
                                          <p:val>
                                            <p:strVal val="#ppt_y+.1"/>
                                          </p:val>
                                        </p:tav>
                                        <p:tav tm="100000">
                                          <p:val>
                                            <p:strVal val="#ppt_y"/>
                                          </p:val>
                                        </p:tav>
                                      </p:tavLst>
                                    </p:anim>
                                  </p:childTnLst>
                                </p:cTn>
                              </p:par>
                              <p:par>
                                <p:cTn id="48" presetID="47" presetClass="entr" presetSubtype="0" fill="hold" nodeType="withEffect">
                                  <p:stCondLst>
                                    <p:cond delay="900"/>
                                  </p:stCondLst>
                                  <p:childTnLst>
                                    <p:set>
                                      <p:cBhvr>
                                        <p:cTn id="49" dur="1" fill="hold">
                                          <p:stCondLst>
                                            <p:cond delay="0"/>
                                          </p:stCondLst>
                                        </p:cTn>
                                        <p:tgtEl>
                                          <p:spTgt spid="53"/>
                                        </p:tgtEl>
                                        <p:attrNameLst>
                                          <p:attrName>style.visibility</p:attrName>
                                        </p:attrNameLst>
                                      </p:cBhvr>
                                      <p:to>
                                        <p:strVal val="visible"/>
                                      </p:to>
                                    </p:set>
                                    <p:animEffect transition="in" filter="fade">
                                      <p:cBhvr>
                                        <p:cTn id="50" dur="500"/>
                                        <p:tgtEl>
                                          <p:spTgt spid="53"/>
                                        </p:tgtEl>
                                      </p:cBhvr>
                                    </p:animEffect>
                                    <p:anim calcmode="lin" valueType="num">
                                      <p:cBhvr>
                                        <p:cTn id="51" dur="500" fill="hold"/>
                                        <p:tgtEl>
                                          <p:spTgt spid="53"/>
                                        </p:tgtEl>
                                        <p:attrNameLst>
                                          <p:attrName>ppt_x</p:attrName>
                                        </p:attrNameLst>
                                      </p:cBhvr>
                                      <p:tavLst>
                                        <p:tav tm="0">
                                          <p:val>
                                            <p:strVal val="#ppt_x"/>
                                          </p:val>
                                        </p:tav>
                                        <p:tav tm="100000">
                                          <p:val>
                                            <p:strVal val="#ppt_x"/>
                                          </p:val>
                                        </p:tav>
                                      </p:tavLst>
                                    </p:anim>
                                    <p:anim calcmode="lin" valueType="num">
                                      <p:cBhvr>
                                        <p:cTn id="52" dur="5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1" grpId="0" animBg="1"/>
      <p:bldP spid="38" grpId="0" animBg="1"/>
      <p:bldP spid="45" grpId="0" animBg="1"/>
      <p:bldP spid="5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57" name="AutoShape 10"/>
          <p:cNvSpPr>
            <a:spLocks noChangeArrowheads="1"/>
          </p:cNvSpPr>
          <p:nvPr/>
        </p:nvSpPr>
        <p:spPr bwMode="auto">
          <a:xfrm rot="16200000">
            <a:off x="3964200" y="-1391818"/>
            <a:ext cx="1258950" cy="8443817"/>
          </a:xfrm>
          <a:prstGeom prst="downArrow">
            <a:avLst>
              <a:gd name="adj1" fmla="val 49065"/>
              <a:gd name="adj2" fmla="val 44827"/>
            </a:avLst>
          </a:prstGeom>
          <a:solidFill>
            <a:srgbClr val="FF0000"/>
          </a:solidFill>
          <a:ln>
            <a:noFill/>
          </a:ln>
        </p:spPr>
        <p:txBody>
          <a:bodyPr vert="eaVert"/>
          <a:lstStyle/>
          <a:p>
            <a:endParaRPr lang="zh-CN" altLang="en-US" sz="2000">
              <a:latin typeface="微软雅黑" panose="020B0503020204020204" pitchFamily="34" charset="-122"/>
              <a:ea typeface="微软雅黑" panose="020B0503020204020204" pitchFamily="34" charset="-122"/>
            </a:endParaRPr>
          </a:p>
        </p:txBody>
      </p:sp>
      <p:grpSp>
        <p:nvGrpSpPr>
          <p:cNvPr id="58" name="组合 41"/>
          <p:cNvGrpSpPr/>
          <p:nvPr/>
        </p:nvGrpSpPr>
        <p:grpSpPr bwMode="auto">
          <a:xfrm>
            <a:off x="2589800" y="2099982"/>
            <a:ext cx="1701613" cy="1524290"/>
            <a:chOff x="1214414" y="2786058"/>
            <a:chExt cx="1935848" cy="1751017"/>
          </a:xfrm>
        </p:grpSpPr>
        <p:grpSp>
          <p:nvGrpSpPr>
            <p:cNvPr id="59" name="Group 6"/>
            <p:cNvGrpSpPr/>
            <p:nvPr/>
          </p:nvGrpSpPr>
          <p:grpSpPr bwMode="auto">
            <a:xfrm>
              <a:off x="1295400" y="2786058"/>
              <a:ext cx="1753450" cy="1751017"/>
              <a:chOff x="1823" y="2371"/>
              <a:chExt cx="1801" cy="1801"/>
            </a:xfrm>
          </p:grpSpPr>
          <p:sp>
            <p:nvSpPr>
              <p:cNvPr id="61"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000">
                  <a:solidFill>
                    <a:srgbClr val="0070C0"/>
                  </a:solidFill>
                  <a:latin typeface="微软雅黑" panose="020B0503020204020204" pitchFamily="34" charset="-122"/>
                  <a:ea typeface="微软雅黑" panose="020B0503020204020204" pitchFamily="34" charset="-122"/>
                </a:endParaRPr>
              </a:p>
            </p:txBody>
          </p:sp>
          <p:sp>
            <p:nvSpPr>
              <p:cNvPr id="62" name="Oval 8"/>
              <p:cNvSpPr>
                <a:spLocks noChangeArrowheads="1"/>
              </p:cNvSpPr>
              <p:nvPr/>
            </p:nvSpPr>
            <p:spPr bwMode="auto">
              <a:xfrm>
                <a:off x="1945" y="2493"/>
                <a:ext cx="1556" cy="1556"/>
              </a:xfrm>
              <a:prstGeom prst="ellipse">
                <a:avLst/>
              </a:prstGeom>
              <a:solidFill>
                <a:schemeClr val="bg1">
                  <a:lumMod val="75000"/>
                </a:schemeClr>
              </a:solidFill>
              <a:ln w="38100">
                <a:solidFill>
                  <a:srgbClr val="FFFFFF"/>
                </a:solidFill>
                <a:round/>
              </a:ln>
            </p:spPr>
            <p:txBody>
              <a:bodyPr/>
              <a:lstStyle/>
              <a:p>
                <a:pPr>
                  <a:defRPr/>
                </a:pPr>
                <a:endParaRPr lang="zh-CN" altLang="en-US" sz="2000">
                  <a:solidFill>
                    <a:srgbClr val="0070C0"/>
                  </a:solidFill>
                  <a:latin typeface="微软雅黑" panose="020B0503020204020204" pitchFamily="34" charset="-122"/>
                  <a:ea typeface="微软雅黑" panose="020B0503020204020204" pitchFamily="34" charset="-122"/>
                </a:endParaRPr>
              </a:p>
            </p:txBody>
          </p:sp>
        </p:grpSp>
        <p:sp>
          <p:nvSpPr>
            <p:cNvPr id="60" name="Text Box 9"/>
            <p:cNvSpPr txBox="1">
              <a:spLocks noChangeArrowheads="1"/>
            </p:cNvSpPr>
            <p:nvPr/>
          </p:nvSpPr>
          <p:spPr bwMode="auto">
            <a:xfrm>
              <a:off x="1214414" y="341311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a:solidFill>
                    <a:srgbClr val="C00000"/>
                  </a:solidFill>
                  <a:latin typeface="微软雅黑" panose="020B0503020204020204" pitchFamily="34" charset="-122"/>
                  <a:ea typeface="微软雅黑" panose="020B0503020204020204" pitchFamily="34" charset="-122"/>
                </a:rPr>
                <a:t>写入文本</a:t>
              </a:r>
              <a:endParaRPr lang="zh-CN" altLang="en-US" sz="2000" b="1" dirty="0">
                <a:solidFill>
                  <a:srgbClr val="C00000"/>
                </a:solidFill>
                <a:latin typeface="微软雅黑" panose="020B0503020204020204" pitchFamily="34" charset="-122"/>
                <a:ea typeface="微软雅黑" panose="020B0503020204020204" pitchFamily="34" charset="-122"/>
              </a:endParaRPr>
            </a:p>
          </p:txBody>
        </p:sp>
      </p:grpSp>
      <p:grpSp>
        <p:nvGrpSpPr>
          <p:cNvPr id="63" name="组合 46"/>
          <p:cNvGrpSpPr/>
          <p:nvPr/>
        </p:nvGrpSpPr>
        <p:grpSpPr bwMode="auto">
          <a:xfrm>
            <a:off x="4291413" y="2099982"/>
            <a:ext cx="1701612" cy="1524290"/>
            <a:chOff x="1214414" y="2786058"/>
            <a:chExt cx="1935848" cy="1751017"/>
          </a:xfrm>
        </p:grpSpPr>
        <p:grpSp>
          <p:nvGrpSpPr>
            <p:cNvPr id="64" name="Group 6"/>
            <p:cNvGrpSpPr/>
            <p:nvPr/>
          </p:nvGrpSpPr>
          <p:grpSpPr bwMode="auto">
            <a:xfrm>
              <a:off x="1295400" y="2786058"/>
              <a:ext cx="1753450" cy="1751017"/>
              <a:chOff x="1823" y="2371"/>
              <a:chExt cx="1801" cy="1801"/>
            </a:xfrm>
          </p:grpSpPr>
          <p:sp>
            <p:nvSpPr>
              <p:cNvPr id="66"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000">
                  <a:solidFill>
                    <a:srgbClr val="0070C0"/>
                  </a:solidFill>
                  <a:latin typeface="微软雅黑" panose="020B0503020204020204" pitchFamily="34" charset="-122"/>
                  <a:ea typeface="微软雅黑" panose="020B0503020204020204" pitchFamily="34" charset="-122"/>
                </a:endParaRPr>
              </a:p>
            </p:txBody>
          </p:sp>
          <p:sp>
            <p:nvSpPr>
              <p:cNvPr id="67" name="Oval 8"/>
              <p:cNvSpPr>
                <a:spLocks noChangeArrowheads="1"/>
              </p:cNvSpPr>
              <p:nvPr/>
            </p:nvSpPr>
            <p:spPr bwMode="auto">
              <a:xfrm>
                <a:off x="1945" y="2493"/>
                <a:ext cx="1556" cy="1556"/>
              </a:xfrm>
              <a:prstGeom prst="ellipse">
                <a:avLst/>
              </a:prstGeom>
              <a:solidFill>
                <a:schemeClr val="bg1">
                  <a:lumMod val="75000"/>
                </a:schemeClr>
              </a:solidFill>
              <a:ln w="38100">
                <a:solidFill>
                  <a:srgbClr val="FFFFFF"/>
                </a:solidFill>
                <a:round/>
              </a:ln>
            </p:spPr>
            <p:txBody>
              <a:bodyPr/>
              <a:lstStyle/>
              <a:p>
                <a:pPr>
                  <a:defRPr/>
                </a:pPr>
                <a:endParaRPr lang="zh-CN" altLang="en-US" sz="2000">
                  <a:solidFill>
                    <a:srgbClr val="0070C0"/>
                  </a:solidFill>
                  <a:latin typeface="微软雅黑" panose="020B0503020204020204" pitchFamily="34" charset="-122"/>
                  <a:ea typeface="微软雅黑" panose="020B0503020204020204" pitchFamily="34" charset="-122"/>
                </a:endParaRPr>
              </a:p>
            </p:txBody>
          </p:sp>
        </p:grpSp>
        <p:sp>
          <p:nvSpPr>
            <p:cNvPr id="65"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a:solidFill>
                    <a:srgbClr val="C00000"/>
                  </a:solidFill>
                  <a:latin typeface="微软雅黑" panose="020B0503020204020204" pitchFamily="34" charset="-122"/>
                  <a:ea typeface="微软雅黑" panose="020B0503020204020204" pitchFamily="34" charset="-122"/>
                </a:rPr>
                <a:t>写入文本</a:t>
              </a:r>
              <a:endParaRPr lang="zh-CN" altLang="en-US" sz="2000" b="1" dirty="0">
                <a:solidFill>
                  <a:srgbClr val="C00000"/>
                </a:solidFill>
                <a:latin typeface="微软雅黑" panose="020B0503020204020204" pitchFamily="34" charset="-122"/>
                <a:ea typeface="微软雅黑" panose="020B0503020204020204" pitchFamily="34" charset="-122"/>
              </a:endParaRPr>
            </a:p>
          </p:txBody>
        </p:sp>
      </p:grpSp>
      <p:grpSp>
        <p:nvGrpSpPr>
          <p:cNvPr id="68" name="组合 51"/>
          <p:cNvGrpSpPr/>
          <p:nvPr/>
        </p:nvGrpSpPr>
        <p:grpSpPr bwMode="auto">
          <a:xfrm>
            <a:off x="6009777" y="2099982"/>
            <a:ext cx="1701613" cy="1524290"/>
            <a:chOff x="1214414" y="2786058"/>
            <a:chExt cx="1935848" cy="1751017"/>
          </a:xfrm>
        </p:grpSpPr>
        <p:grpSp>
          <p:nvGrpSpPr>
            <p:cNvPr id="69" name="Group 6"/>
            <p:cNvGrpSpPr/>
            <p:nvPr/>
          </p:nvGrpSpPr>
          <p:grpSpPr bwMode="auto">
            <a:xfrm>
              <a:off x="1295400" y="2786058"/>
              <a:ext cx="1753450" cy="1751017"/>
              <a:chOff x="1823" y="2371"/>
              <a:chExt cx="1801" cy="1801"/>
            </a:xfrm>
          </p:grpSpPr>
          <p:sp>
            <p:nvSpPr>
              <p:cNvPr id="71"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000">
                  <a:solidFill>
                    <a:srgbClr val="0070C0"/>
                  </a:solidFill>
                  <a:latin typeface="微软雅黑" panose="020B0503020204020204" pitchFamily="34" charset="-122"/>
                  <a:ea typeface="微软雅黑" panose="020B0503020204020204" pitchFamily="34" charset="-122"/>
                </a:endParaRPr>
              </a:p>
            </p:txBody>
          </p:sp>
          <p:sp>
            <p:nvSpPr>
              <p:cNvPr id="72" name="Oval 8"/>
              <p:cNvSpPr>
                <a:spLocks noChangeArrowheads="1"/>
              </p:cNvSpPr>
              <p:nvPr/>
            </p:nvSpPr>
            <p:spPr bwMode="auto">
              <a:xfrm>
                <a:off x="1945" y="2493"/>
                <a:ext cx="1556" cy="1556"/>
              </a:xfrm>
              <a:prstGeom prst="ellipse">
                <a:avLst/>
              </a:prstGeom>
              <a:solidFill>
                <a:schemeClr val="bg1">
                  <a:lumMod val="75000"/>
                </a:schemeClr>
              </a:solidFill>
              <a:ln w="38100">
                <a:solidFill>
                  <a:srgbClr val="FFFFFF"/>
                </a:solidFill>
                <a:round/>
              </a:ln>
            </p:spPr>
            <p:txBody>
              <a:bodyPr/>
              <a:lstStyle/>
              <a:p>
                <a:pPr>
                  <a:defRPr/>
                </a:pPr>
                <a:endParaRPr lang="zh-CN" altLang="en-US" sz="2000">
                  <a:solidFill>
                    <a:srgbClr val="0070C0"/>
                  </a:solidFill>
                  <a:latin typeface="微软雅黑" panose="020B0503020204020204" pitchFamily="34" charset="-122"/>
                  <a:ea typeface="微软雅黑" panose="020B0503020204020204" pitchFamily="34" charset="-122"/>
                </a:endParaRPr>
              </a:p>
            </p:txBody>
          </p:sp>
        </p:grpSp>
        <p:sp>
          <p:nvSpPr>
            <p:cNvPr id="70"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a:solidFill>
                    <a:srgbClr val="C00000"/>
                  </a:solidFill>
                  <a:latin typeface="微软雅黑" panose="020B0503020204020204" pitchFamily="34" charset="-122"/>
                  <a:ea typeface="微软雅黑" panose="020B0503020204020204" pitchFamily="34" charset="-122"/>
                </a:rPr>
                <a:t>写入文本</a:t>
              </a:r>
              <a:endParaRPr lang="zh-CN" altLang="en-US" sz="2000" b="1" dirty="0">
                <a:solidFill>
                  <a:srgbClr val="C00000"/>
                </a:solidFill>
                <a:latin typeface="微软雅黑" panose="020B0503020204020204" pitchFamily="34" charset="-122"/>
                <a:ea typeface="微软雅黑" panose="020B0503020204020204" pitchFamily="34" charset="-122"/>
              </a:endParaRPr>
            </a:p>
          </p:txBody>
        </p:sp>
      </p:grpSp>
      <p:grpSp>
        <p:nvGrpSpPr>
          <p:cNvPr id="73" name="组合 40"/>
          <p:cNvGrpSpPr/>
          <p:nvPr/>
        </p:nvGrpSpPr>
        <p:grpSpPr bwMode="auto">
          <a:xfrm>
            <a:off x="925965" y="2099982"/>
            <a:ext cx="1701613" cy="1524290"/>
            <a:chOff x="1214414" y="2786058"/>
            <a:chExt cx="1935848" cy="1751017"/>
          </a:xfrm>
        </p:grpSpPr>
        <p:grpSp>
          <p:nvGrpSpPr>
            <p:cNvPr id="74" name="Group 6"/>
            <p:cNvGrpSpPr/>
            <p:nvPr/>
          </p:nvGrpSpPr>
          <p:grpSpPr bwMode="auto">
            <a:xfrm>
              <a:off x="1295400" y="2786058"/>
              <a:ext cx="1753450" cy="1751017"/>
              <a:chOff x="1823" y="2371"/>
              <a:chExt cx="1801" cy="1801"/>
            </a:xfrm>
          </p:grpSpPr>
          <p:sp>
            <p:nvSpPr>
              <p:cNvPr id="76"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000">
                  <a:latin typeface="微软雅黑" panose="020B0503020204020204" pitchFamily="34" charset="-122"/>
                  <a:ea typeface="微软雅黑" panose="020B0503020204020204" pitchFamily="34" charset="-122"/>
                </a:endParaRPr>
              </a:p>
            </p:txBody>
          </p:sp>
          <p:sp>
            <p:nvSpPr>
              <p:cNvPr id="77" name="Oval 8"/>
              <p:cNvSpPr>
                <a:spLocks noChangeArrowheads="1"/>
              </p:cNvSpPr>
              <p:nvPr/>
            </p:nvSpPr>
            <p:spPr bwMode="auto">
              <a:xfrm>
                <a:off x="1946" y="2493"/>
                <a:ext cx="1556" cy="1556"/>
              </a:xfrm>
              <a:prstGeom prst="ellipse">
                <a:avLst/>
              </a:prstGeom>
              <a:solidFill>
                <a:srgbClr val="FF0000"/>
              </a:solidFill>
              <a:ln w="38100">
                <a:solidFill>
                  <a:srgbClr val="FFFFFF"/>
                </a:solidFill>
                <a:round/>
              </a:ln>
            </p:spPr>
            <p:txBody>
              <a:bodyPr/>
              <a:lstStyle/>
              <a:p>
                <a:endParaRPr lang="zh-CN" altLang="en-US" sz="2000">
                  <a:latin typeface="微软雅黑" panose="020B0503020204020204" pitchFamily="34" charset="-122"/>
                  <a:ea typeface="微软雅黑" panose="020B0503020204020204" pitchFamily="34" charset="-122"/>
                </a:endParaRPr>
              </a:p>
            </p:txBody>
          </p:sp>
        </p:grpSp>
        <p:sp>
          <p:nvSpPr>
            <p:cNvPr id="75"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smtClean="0">
                  <a:solidFill>
                    <a:srgbClr val="FFFF00"/>
                  </a:solidFill>
                  <a:latin typeface="微软雅黑" panose="020B0503020204020204" pitchFamily="34" charset="-122"/>
                  <a:ea typeface="微软雅黑" panose="020B0503020204020204" pitchFamily="34" charset="-122"/>
                </a:rPr>
                <a:t>写入文本</a:t>
              </a:r>
              <a:endParaRPr lang="zh-CN" altLang="en-US" sz="2000" b="1" dirty="0">
                <a:solidFill>
                  <a:srgbClr val="FFFF00"/>
                </a:solidFill>
                <a:latin typeface="微软雅黑" panose="020B0503020204020204" pitchFamily="34" charset="-122"/>
                <a:ea typeface="微软雅黑" panose="020B0503020204020204" pitchFamily="34" charset="-122"/>
              </a:endParaRPr>
            </a:p>
          </p:txBody>
        </p:sp>
      </p:grpSp>
      <p:sp>
        <p:nvSpPr>
          <p:cNvPr id="78" name="矩形标注 77"/>
          <p:cNvSpPr/>
          <p:nvPr/>
        </p:nvSpPr>
        <p:spPr>
          <a:xfrm>
            <a:off x="2921467" y="3803215"/>
            <a:ext cx="1477858" cy="45262"/>
          </a:xfrm>
          <a:prstGeom prst="wedgeRectCallout">
            <a:avLst>
              <a:gd name="adj1" fmla="val -17526"/>
              <a:gd name="adj2" fmla="val -50946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79" name="矩形标注 78"/>
          <p:cNvSpPr/>
          <p:nvPr/>
        </p:nvSpPr>
        <p:spPr>
          <a:xfrm>
            <a:off x="1230309" y="1854423"/>
            <a:ext cx="1584840" cy="63499"/>
          </a:xfrm>
          <a:prstGeom prst="wedgeRectCallout">
            <a:avLst>
              <a:gd name="adj1" fmla="val -23398"/>
              <a:gd name="adj2" fmla="val 40329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80" name="Rectangle 28"/>
          <p:cNvSpPr>
            <a:spLocks noChangeArrowheads="1"/>
          </p:cNvSpPr>
          <p:nvPr/>
        </p:nvSpPr>
        <p:spPr bwMode="auto">
          <a:xfrm>
            <a:off x="2901119" y="3812790"/>
            <a:ext cx="1475159" cy="589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rPr>
              <a:t>单击</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此处添加文字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单击此处添加文字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81" name="Rectangle 28"/>
          <p:cNvSpPr>
            <a:spLocks noChangeArrowheads="1"/>
          </p:cNvSpPr>
          <p:nvPr/>
        </p:nvSpPr>
        <p:spPr bwMode="auto">
          <a:xfrm>
            <a:off x="1297382" y="1342271"/>
            <a:ext cx="1475159" cy="589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rPr>
              <a:t>单击</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此处添加文字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单击此处添加文字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82" name="矩形标注 81"/>
          <p:cNvSpPr/>
          <p:nvPr/>
        </p:nvSpPr>
        <p:spPr>
          <a:xfrm>
            <a:off x="4542677" y="1854423"/>
            <a:ext cx="1584840" cy="63499"/>
          </a:xfrm>
          <a:prstGeom prst="wedgeRectCallout">
            <a:avLst>
              <a:gd name="adj1" fmla="val -23398"/>
              <a:gd name="adj2" fmla="val 40329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83" name="Rectangle 28"/>
          <p:cNvSpPr>
            <a:spLocks noChangeArrowheads="1"/>
          </p:cNvSpPr>
          <p:nvPr/>
        </p:nvSpPr>
        <p:spPr bwMode="auto">
          <a:xfrm>
            <a:off x="4609750" y="1342271"/>
            <a:ext cx="1475159" cy="589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rPr>
              <a:t>单击</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此处添加文字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单击此处添加文字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84" name="矩形标注 83"/>
          <p:cNvSpPr/>
          <p:nvPr/>
        </p:nvSpPr>
        <p:spPr>
          <a:xfrm>
            <a:off x="6377851" y="3803215"/>
            <a:ext cx="1477858" cy="45262"/>
          </a:xfrm>
          <a:prstGeom prst="wedgeRectCallout">
            <a:avLst>
              <a:gd name="adj1" fmla="val -17526"/>
              <a:gd name="adj2" fmla="val -50946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85" name="Rectangle 28"/>
          <p:cNvSpPr>
            <a:spLocks noChangeArrowheads="1"/>
          </p:cNvSpPr>
          <p:nvPr/>
        </p:nvSpPr>
        <p:spPr bwMode="auto">
          <a:xfrm>
            <a:off x="6357503" y="3812790"/>
            <a:ext cx="1475159" cy="589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rPr>
              <a:t>单击</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此处添加文字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单击此处添加文字</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16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heel(4)">
                                      <p:cBhvr>
                                        <p:cTn id="7" dur="1000"/>
                                        <p:tgtEl>
                                          <p:spTgt spid="28"/>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57"/>
                                        </p:tgtEl>
                                        <p:attrNameLst>
                                          <p:attrName>style.visibility</p:attrName>
                                        </p:attrNameLst>
                                      </p:cBhvr>
                                      <p:to>
                                        <p:strVal val="visible"/>
                                      </p:to>
                                    </p:set>
                                    <p:animEffect transition="in" filter="wipe(left)">
                                      <p:cBhvr>
                                        <p:cTn id="11" dur="500"/>
                                        <p:tgtEl>
                                          <p:spTgt spid="57"/>
                                        </p:tgtEl>
                                      </p:cBhvr>
                                    </p:animEffect>
                                  </p:childTnLst>
                                </p:cTn>
                              </p:par>
                            </p:childTnLst>
                          </p:cTn>
                        </p:par>
                        <p:par>
                          <p:cTn id="12" fill="hold">
                            <p:stCondLst>
                              <p:cond delay="1500"/>
                            </p:stCondLst>
                            <p:childTnLst>
                              <p:par>
                                <p:cTn id="13" presetID="15" presetClass="entr" presetSubtype="0" fill="hold" nodeType="afterEffect">
                                  <p:stCondLst>
                                    <p:cond delay="0"/>
                                  </p:stCondLst>
                                  <p:childTnLst>
                                    <p:set>
                                      <p:cBhvr>
                                        <p:cTn id="14" dur="1" fill="hold">
                                          <p:stCondLst>
                                            <p:cond delay="0"/>
                                          </p:stCondLst>
                                        </p:cTn>
                                        <p:tgtEl>
                                          <p:spTgt spid="73"/>
                                        </p:tgtEl>
                                        <p:attrNameLst>
                                          <p:attrName>style.visibility</p:attrName>
                                        </p:attrNameLst>
                                      </p:cBhvr>
                                      <p:to>
                                        <p:strVal val="visible"/>
                                      </p:to>
                                    </p:set>
                                    <p:anim calcmode="lin" valueType="num">
                                      <p:cBhvr>
                                        <p:cTn id="15" dur="1000" fill="hold"/>
                                        <p:tgtEl>
                                          <p:spTgt spid="73"/>
                                        </p:tgtEl>
                                        <p:attrNameLst>
                                          <p:attrName>ppt_w</p:attrName>
                                        </p:attrNameLst>
                                      </p:cBhvr>
                                      <p:tavLst>
                                        <p:tav tm="0">
                                          <p:val>
                                            <p:fltVal val="0"/>
                                          </p:val>
                                        </p:tav>
                                        <p:tav tm="100000">
                                          <p:val>
                                            <p:strVal val="#ppt_w"/>
                                          </p:val>
                                        </p:tav>
                                      </p:tavLst>
                                    </p:anim>
                                    <p:anim calcmode="lin" valueType="num">
                                      <p:cBhvr>
                                        <p:cTn id="16" dur="1000" fill="hold"/>
                                        <p:tgtEl>
                                          <p:spTgt spid="73"/>
                                        </p:tgtEl>
                                        <p:attrNameLst>
                                          <p:attrName>ppt_h</p:attrName>
                                        </p:attrNameLst>
                                      </p:cBhvr>
                                      <p:tavLst>
                                        <p:tav tm="0">
                                          <p:val>
                                            <p:fltVal val="0"/>
                                          </p:val>
                                        </p:tav>
                                        <p:tav tm="100000">
                                          <p:val>
                                            <p:strVal val="#ppt_h"/>
                                          </p:val>
                                        </p:tav>
                                      </p:tavLst>
                                    </p:anim>
                                    <p:anim calcmode="lin" valueType="num">
                                      <p:cBhvr>
                                        <p:cTn id="17" dur="1000" fill="hold"/>
                                        <p:tgtEl>
                                          <p:spTgt spid="73"/>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73"/>
                                        </p:tgtEl>
                                        <p:attrNameLst>
                                          <p:attrName>ppt_y</p:attrName>
                                        </p:attrNameLst>
                                      </p:cBhvr>
                                      <p:tavLst>
                                        <p:tav tm="0" fmla="#ppt_y+(sin(-2*pi*(1-$))*-#ppt_x+cos(-2*pi*(1-$))*(1-#ppt_y))*(1-$)">
                                          <p:val>
                                            <p:fltVal val="0"/>
                                          </p:val>
                                        </p:tav>
                                        <p:tav tm="100000">
                                          <p:val>
                                            <p:fltVal val="1"/>
                                          </p:val>
                                        </p:tav>
                                      </p:tavLst>
                                    </p:anim>
                                  </p:childTnLst>
                                </p:cTn>
                              </p:par>
                              <p:par>
                                <p:cTn id="19" presetID="15" presetClass="entr" presetSubtype="0" fill="hold" nodeType="withEffect">
                                  <p:stCondLst>
                                    <p:cond delay="250"/>
                                  </p:stCondLst>
                                  <p:childTnLst>
                                    <p:set>
                                      <p:cBhvr>
                                        <p:cTn id="20" dur="1" fill="hold">
                                          <p:stCondLst>
                                            <p:cond delay="0"/>
                                          </p:stCondLst>
                                        </p:cTn>
                                        <p:tgtEl>
                                          <p:spTgt spid="58"/>
                                        </p:tgtEl>
                                        <p:attrNameLst>
                                          <p:attrName>style.visibility</p:attrName>
                                        </p:attrNameLst>
                                      </p:cBhvr>
                                      <p:to>
                                        <p:strVal val="visible"/>
                                      </p:to>
                                    </p:set>
                                    <p:anim calcmode="lin" valueType="num">
                                      <p:cBhvr>
                                        <p:cTn id="21" dur="1000" fill="hold"/>
                                        <p:tgtEl>
                                          <p:spTgt spid="58"/>
                                        </p:tgtEl>
                                        <p:attrNameLst>
                                          <p:attrName>ppt_w</p:attrName>
                                        </p:attrNameLst>
                                      </p:cBhvr>
                                      <p:tavLst>
                                        <p:tav tm="0">
                                          <p:val>
                                            <p:fltVal val="0"/>
                                          </p:val>
                                        </p:tav>
                                        <p:tav tm="100000">
                                          <p:val>
                                            <p:strVal val="#ppt_w"/>
                                          </p:val>
                                        </p:tav>
                                      </p:tavLst>
                                    </p:anim>
                                    <p:anim calcmode="lin" valueType="num">
                                      <p:cBhvr>
                                        <p:cTn id="22" dur="1000" fill="hold"/>
                                        <p:tgtEl>
                                          <p:spTgt spid="58"/>
                                        </p:tgtEl>
                                        <p:attrNameLst>
                                          <p:attrName>ppt_h</p:attrName>
                                        </p:attrNameLst>
                                      </p:cBhvr>
                                      <p:tavLst>
                                        <p:tav tm="0">
                                          <p:val>
                                            <p:fltVal val="0"/>
                                          </p:val>
                                        </p:tav>
                                        <p:tav tm="100000">
                                          <p:val>
                                            <p:strVal val="#ppt_h"/>
                                          </p:val>
                                        </p:tav>
                                      </p:tavLst>
                                    </p:anim>
                                    <p:anim calcmode="lin" valueType="num">
                                      <p:cBhvr>
                                        <p:cTn id="23" dur="1000" fill="hold"/>
                                        <p:tgtEl>
                                          <p:spTgt spid="58"/>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58"/>
                                        </p:tgtEl>
                                        <p:attrNameLst>
                                          <p:attrName>ppt_y</p:attrName>
                                        </p:attrNameLst>
                                      </p:cBhvr>
                                      <p:tavLst>
                                        <p:tav tm="0" fmla="#ppt_y+(sin(-2*pi*(1-$))*-#ppt_x+cos(-2*pi*(1-$))*(1-#ppt_y))*(1-$)">
                                          <p:val>
                                            <p:fltVal val="0"/>
                                          </p:val>
                                        </p:tav>
                                        <p:tav tm="100000">
                                          <p:val>
                                            <p:fltVal val="1"/>
                                          </p:val>
                                        </p:tav>
                                      </p:tavLst>
                                    </p:anim>
                                  </p:childTnLst>
                                </p:cTn>
                              </p:par>
                              <p:par>
                                <p:cTn id="25" presetID="15" presetClass="entr" presetSubtype="0" fill="hold" nodeType="withEffect">
                                  <p:stCondLst>
                                    <p:cond delay="500"/>
                                  </p:stCondLst>
                                  <p:childTnLst>
                                    <p:set>
                                      <p:cBhvr>
                                        <p:cTn id="26" dur="1" fill="hold">
                                          <p:stCondLst>
                                            <p:cond delay="0"/>
                                          </p:stCondLst>
                                        </p:cTn>
                                        <p:tgtEl>
                                          <p:spTgt spid="63"/>
                                        </p:tgtEl>
                                        <p:attrNameLst>
                                          <p:attrName>style.visibility</p:attrName>
                                        </p:attrNameLst>
                                      </p:cBhvr>
                                      <p:to>
                                        <p:strVal val="visible"/>
                                      </p:to>
                                    </p:set>
                                    <p:anim calcmode="lin" valueType="num">
                                      <p:cBhvr>
                                        <p:cTn id="27" dur="1000" fill="hold"/>
                                        <p:tgtEl>
                                          <p:spTgt spid="63"/>
                                        </p:tgtEl>
                                        <p:attrNameLst>
                                          <p:attrName>ppt_w</p:attrName>
                                        </p:attrNameLst>
                                      </p:cBhvr>
                                      <p:tavLst>
                                        <p:tav tm="0">
                                          <p:val>
                                            <p:fltVal val="0"/>
                                          </p:val>
                                        </p:tav>
                                        <p:tav tm="100000">
                                          <p:val>
                                            <p:strVal val="#ppt_w"/>
                                          </p:val>
                                        </p:tav>
                                      </p:tavLst>
                                    </p:anim>
                                    <p:anim calcmode="lin" valueType="num">
                                      <p:cBhvr>
                                        <p:cTn id="28" dur="1000" fill="hold"/>
                                        <p:tgtEl>
                                          <p:spTgt spid="63"/>
                                        </p:tgtEl>
                                        <p:attrNameLst>
                                          <p:attrName>ppt_h</p:attrName>
                                        </p:attrNameLst>
                                      </p:cBhvr>
                                      <p:tavLst>
                                        <p:tav tm="0">
                                          <p:val>
                                            <p:fltVal val="0"/>
                                          </p:val>
                                        </p:tav>
                                        <p:tav tm="100000">
                                          <p:val>
                                            <p:strVal val="#ppt_h"/>
                                          </p:val>
                                        </p:tav>
                                      </p:tavLst>
                                    </p:anim>
                                    <p:anim calcmode="lin" valueType="num">
                                      <p:cBhvr>
                                        <p:cTn id="29" dur="1000" fill="hold"/>
                                        <p:tgtEl>
                                          <p:spTgt spid="63"/>
                                        </p:tgtEl>
                                        <p:attrNameLst>
                                          <p:attrName>ppt_x</p:attrName>
                                        </p:attrNameLst>
                                      </p:cBhvr>
                                      <p:tavLst>
                                        <p:tav tm="0" fmla="#ppt_x+(cos(-2*pi*(1-$))*-#ppt_x-sin(-2*pi*(1-$))*(1-#ppt_y))*(1-$)">
                                          <p:val>
                                            <p:fltVal val="0"/>
                                          </p:val>
                                        </p:tav>
                                        <p:tav tm="100000">
                                          <p:val>
                                            <p:fltVal val="1"/>
                                          </p:val>
                                        </p:tav>
                                      </p:tavLst>
                                    </p:anim>
                                    <p:anim calcmode="lin" valueType="num">
                                      <p:cBhvr>
                                        <p:cTn id="30" dur="1000" fill="hold"/>
                                        <p:tgtEl>
                                          <p:spTgt spid="63"/>
                                        </p:tgtEl>
                                        <p:attrNameLst>
                                          <p:attrName>ppt_y</p:attrName>
                                        </p:attrNameLst>
                                      </p:cBhvr>
                                      <p:tavLst>
                                        <p:tav tm="0" fmla="#ppt_y+(sin(-2*pi*(1-$))*-#ppt_x+cos(-2*pi*(1-$))*(1-#ppt_y))*(1-$)">
                                          <p:val>
                                            <p:fltVal val="0"/>
                                          </p:val>
                                        </p:tav>
                                        <p:tav tm="100000">
                                          <p:val>
                                            <p:fltVal val="1"/>
                                          </p:val>
                                        </p:tav>
                                      </p:tavLst>
                                    </p:anim>
                                  </p:childTnLst>
                                </p:cTn>
                              </p:par>
                              <p:par>
                                <p:cTn id="31" presetID="15" presetClass="entr" presetSubtype="0" fill="hold" nodeType="withEffect">
                                  <p:stCondLst>
                                    <p:cond delay="750"/>
                                  </p:stCondLst>
                                  <p:childTnLst>
                                    <p:set>
                                      <p:cBhvr>
                                        <p:cTn id="32" dur="1" fill="hold">
                                          <p:stCondLst>
                                            <p:cond delay="0"/>
                                          </p:stCondLst>
                                        </p:cTn>
                                        <p:tgtEl>
                                          <p:spTgt spid="68"/>
                                        </p:tgtEl>
                                        <p:attrNameLst>
                                          <p:attrName>style.visibility</p:attrName>
                                        </p:attrNameLst>
                                      </p:cBhvr>
                                      <p:to>
                                        <p:strVal val="visible"/>
                                      </p:to>
                                    </p:set>
                                    <p:anim calcmode="lin" valueType="num">
                                      <p:cBhvr>
                                        <p:cTn id="33" dur="1000" fill="hold"/>
                                        <p:tgtEl>
                                          <p:spTgt spid="68"/>
                                        </p:tgtEl>
                                        <p:attrNameLst>
                                          <p:attrName>ppt_w</p:attrName>
                                        </p:attrNameLst>
                                      </p:cBhvr>
                                      <p:tavLst>
                                        <p:tav tm="0">
                                          <p:val>
                                            <p:fltVal val="0"/>
                                          </p:val>
                                        </p:tav>
                                        <p:tav tm="100000">
                                          <p:val>
                                            <p:strVal val="#ppt_w"/>
                                          </p:val>
                                        </p:tav>
                                      </p:tavLst>
                                    </p:anim>
                                    <p:anim calcmode="lin" valueType="num">
                                      <p:cBhvr>
                                        <p:cTn id="34" dur="1000" fill="hold"/>
                                        <p:tgtEl>
                                          <p:spTgt spid="68"/>
                                        </p:tgtEl>
                                        <p:attrNameLst>
                                          <p:attrName>ppt_h</p:attrName>
                                        </p:attrNameLst>
                                      </p:cBhvr>
                                      <p:tavLst>
                                        <p:tav tm="0">
                                          <p:val>
                                            <p:fltVal val="0"/>
                                          </p:val>
                                        </p:tav>
                                        <p:tav tm="100000">
                                          <p:val>
                                            <p:strVal val="#ppt_h"/>
                                          </p:val>
                                        </p:tav>
                                      </p:tavLst>
                                    </p:anim>
                                    <p:anim calcmode="lin" valueType="num">
                                      <p:cBhvr>
                                        <p:cTn id="35" dur="1000" fill="hold"/>
                                        <p:tgtEl>
                                          <p:spTgt spid="68"/>
                                        </p:tgtEl>
                                        <p:attrNameLst>
                                          <p:attrName>ppt_x</p:attrName>
                                        </p:attrNameLst>
                                      </p:cBhvr>
                                      <p:tavLst>
                                        <p:tav tm="0" fmla="#ppt_x+(cos(-2*pi*(1-$))*-#ppt_x-sin(-2*pi*(1-$))*(1-#ppt_y))*(1-$)">
                                          <p:val>
                                            <p:fltVal val="0"/>
                                          </p:val>
                                        </p:tav>
                                        <p:tav tm="100000">
                                          <p:val>
                                            <p:fltVal val="1"/>
                                          </p:val>
                                        </p:tav>
                                      </p:tavLst>
                                    </p:anim>
                                    <p:anim calcmode="lin" valueType="num">
                                      <p:cBhvr>
                                        <p:cTn id="36" dur="1000" fill="hold"/>
                                        <p:tgtEl>
                                          <p:spTgt spid="68"/>
                                        </p:tgtEl>
                                        <p:attrNameLst>
                                          <p:attrName>ppt_y</p:attrName>
                                        </p:attrNameLst>
                                      </p:cBhvr>
                                      <p:tavLst>
                                        <p:tav tm="0" fmla="#ppt_y+(sin(-2*pi*(1-$))*-#ppt_x+cos(-2*pi*(1-$))*(1-#ppt_y))*(1-$)">
                                          <p:val>
                                            <p:fltVal val="0"/>
                                          </p:val>
                                        </p:tav>
                                        <p:tav tm="100000">
                                          <p:val>
                                            <p:fltVal val="1"/>
                                          </p:val>
                                        </p:tav>
                                      </p:tavLst>
                                    </p:anim>
                                  </p:childTnLst>
                                </p:cTn>
                              </p:par>
                            </p:childTnLst>
                          </p:cTn>
                        </p:par>
                        <p:par>
                          <p:cTn id="37" fill="hold">
                            <p:stCondLst>
                              <p:cond delay="2500"/>
                            </p:stCondLst>
                            <p:childTnLst>
                              <p:par>
                                <p:cTn id="38" presetID="2" presetClass="entr" presetSubtype="1" fill="hold" grpId="0" nodeType="afterEffect">
                                  <p:stCondLst>
                                    <p:cond delay="0"/>
                                  </p:stCondLst>
                                  <p:childTnLst>
                                    <p:set>
                                      <p:cBhvr>
                                        <p:cTn id="39" dur="1" fill="hold">
                                          <p:stCondLst>
                                            <p:cond delay="0"/>
                                          </p:stCondLst>
                                        </p:cTn>
                                        <p:tgtEl>
                                          <p:spTgt spid="79"/>
                                        </p:tgtEl>
                                        <p:attrNameLst>
                                          <p:attrName>style.visibility</p:attrName>
                                        </p:attrNameLst>
                                      </p:cBhvr>
                                      <p:to>
                                        <p:strVal val="visible"/>
                                      </p:to>
                                    </p:set>
                                    <p:anim calcmode="lin" valueType="num">
                                      <p:cBhvr additive="base">
                                        <p:cTn id="40" dur="500" fill="hold"/>
                                        <p:tgtEl>
                                          <p:spTgt spid="79"/>
                                        </p:tgtEl>
                                        <p:attrNameLst>
                                          <p:attrName>ppt_x</p:attrName>
                                        </p:attrNameLst>
                                      </p:cBhvr>
                                      <p:tavLst>
                                        <p:tav tm="0">
                                          <p:val>
                                            <p:strVal val="#ppt_x"/>
                                          </p:val>
                                        </p:tav>
                                        <p:tav tm="100000">
                                          <p:val>
                                            <p:strVal val="#ppt_x"/>
                                          </p:val>
                                        </p:tav>
                                      </p:tavLst>
                                    </p:anim>
                                    <p:anim calcmode="lin" valueType="num">
                                      <p:cBhvr additive="base">
                                        <p:cTn id="41" dur="500" fill="hold"/>
                                        <p:tgtEl>
                                          <p:spTgt spid="79"/>
                                        </p:tgtEl>
                                        <p:attrNameLst>
                                          <p:attrName>ppt_y</p:attrName>
                                        </p:attrNameLst>
                                      </p:cBhvr>
                                      <p:tavLst>
                                        <p:tav tm="0">
                                          <p:val>
                                            <p:strVal val="0-#ppt_h/2"/>
                                          </p:val>
                                        </p:tav>
                                        <p:tav tm="100000">
                                          <p:val>
                                            <p:strVal val="#ppt_y"/>
                                          </p:val>
                                        </p:tav>
                                      </p:tavLst>
                                    </p:anim>
                                  </p:childTnLst>
                                </p:cTn>
                              </p:par>
                            </p:childTnLst>
                          </p:cTn>
                        </p:par>
                        <p:par>
                          <p:cTn id="42" fill="hold">
                            <p:stCondLst>
                              <p:cond delay="3000"/>
                            </p:stCondLst>
                            <p:childTnLst>
                              <p:par>
                                <p:cTn id="43" presetID="32" presetClass="emph" presetSubtype="0" fill="hold" grpId="1" nodeType="afterEffect">
                                  <p:stCondLst>
                                    <p:cond delay="0"/>
                                  </p:stCondLst>
                                  <p:childTnLst>
                                    <p:animRot by="120000">
                                      <p:cBhvr>
                                        <p:cTn id="44" dur="50" fill="hold">
                                          <p:stCondLst>
                                            <p:cond delay="0"/>
                                          </p:stCondLst>
                                        </p:cTn>
                                        <p:tgtEl>
                                          <p:spTgt spid="79"/>
                                        </p:tgtEl>
                                        <p:attrNameLst>
                                          <p:attrName>r</p:attrName>
                                        </p:attrNameLst>
                                      </p:cBhvr>
                                    </p:animRot>
                                    <p:animRot by="-240000">
                                      <p:cBhvr>
                                        <p:cTn id="45" dur="100" fill="hold">
                                          <p:stCondLst>
                                            <p:cond delay="100"/>
                                          </p:stCondLst>
                                        </p:cTn>
                                        <p:tgtEl>
                                          <p:spTgt spid="79"/>
                                        </p:tgtEl>
                                        <p:attrNameLst>
                                          <p:attrName>r</p:attrName>
                                        </p:attrNameLst>
                                      </p:cBhvr>
                                    </p:animRot>
                                    <p:animRot by="240000">
                                      <p:cBhvr>
                                        <p:cTn id="46" dur="100" fill="hold">
                                          <p:stCondLst>
                                            <p:cond delay="200"/>
                                          </p:stCondLst>
                                        </p:cTn>
                                        <p:tgtEl>
                                          <p:spTgt spid="79"/>
                                        </p:tgtEl>
                                        <p:attrNameLst>
                                          <p:attrName>r</p:attrName>
                                        </p:attrNameLst>
                                      </p:cBhvr>
                                    </p:animRot>
                                    <p:animRot by="-240000">
                                      <p:cBhvr>
                                        <p:cTn id="47" dur="100" fill="hold">
                                          <p:stCondLst>
                                            <p:cond delay="300"/>
                                          </p:stCondLst>
                                        </p:cTn>
                                        <p:tgtEl>
                                          <p:spTgt spid="79"/>
                                        </p:tgtEl>
                                        <p:attrNameLst>
                                          <p:attrName>r</p:attrName>
                                        </p:attrNameLst>
                                      </p:cBhvr>
                                    </p:animRot>
                                    <p:animRot by="120000">
                                      <p:cBhvr>
                                        <p:cTn id="48" dur="100" fill="hold">
                                          <p:stCondLst>
                                            <p:cond delay="400"/>
                                          </p:stCondLst>
                                        </p:cTn>
                                        <p:tgtEl>
                                          <p:spTgt spid="79"/>
                                        </p:tgtEl>
                                        <p:attrNameLst>
                                          <p:attrName>r</p:attrName>
                                        </p:attrNameLst>
                                      </p:cBhvr>
                                    </p:animRot>
                                  </p:childTnLst>
                                </p:cTn>
                              </p:par>
                            </p:childTnLst>
                          </p:cTn>
                        </p:par>
                        <p:par>
                          <p:cTn id="49" fill="hold">
                            <p:stCondLst>
                              <p:cond delay="3500"/>
                            </p:stCondLst>
                            <p:childTnLst>
                              <p:par>
                                <p:cTn id="50" presetID="18" presetClass="entr" presetSubtype="9" fill="hold" grpId="0" nodeType="afterEffect">
                                  <p:stCondLst>
                                    <p:cond delay="0"/>
                                  </p:stCondLst>
                                  <p:childTnLst>
                                    <p:set>
                                      <p:cBhvr>
                                        <p:cTn id="51" dur="1" fill="hold">
                                          <p:stCondLst>
                                            <p:cond delay="0"/>
                                          </p:stCondLst>
                                        </p:cTn>
                                        <p:tgtEl>
                                          <p:spTgt spid="81"/>
                                        </p:tgtEl>
                                        <p:attrNameLst>
                                          <p:attrName>style.visibility</p:attrName>
                                        </p:attrNameLst>
                                      </p:cBhvr>
                                      <p:to>
                                        <p:strVal val="visible"/>
                                      </p:to>
                                    </p:set>
                                    <p:animEffect transition="in" filter="strips(upLeft)">
                                      <p:cBhvr>
                                        <p:cTn id="52" dur="500"/>
                                        <p:tgtEl>
                                          <p:spTgt spid="81"/>
                                        </p:tgtEl>
                                      </p:cBhvr>
                                    </p:animEffect>
                                  </p:childTnLst>
                                </p:cTn>
                              </p:par>
                            </p:childTnLst>
                          </p:cTn>
                        </p:par>
                        <p:par>
                          <p:cTn id="53" fill="hold">
                            <p:stCondLst>
                              <p:cond delay="4000"/>
                            </p:stCondLst>
                            <p:childTnLst>
                              <p:par>
                                <p:cTn id="54" presetID="2" presetClass="entr" presetSubtype="4" fill="hold" grpId="0" nodeType="afterEffect">
                                  <p:stCondLst>
                                    <p:cond delay="0"/>
                                  </p:stCondLst>
                                  <p:childTnLst>
                                    <p:set>
                                      <p:cBhvr>
                                        <p:cTn id="55" dur="1" fill="hold">
                                          <p:stCondLst>
                                            <p:cond delay="0"/>
                                          </p:stCondLst>
                                        </p:cTn>
                                        <p:tgtEl>
                                          <p:spTgt spid="78"/>
                                        </p:tgtEl>
                                        <p:attrNameLst>
                                          <p:attrName>style.visibility</p:attrName>
                                        </p:attrNameLst>
                                      </p:cBhvr>
                                      <p:to>
                                        <p:strVal val="visible"/>
                                      </p:to>
                                    </p:set>
                                    <p:anim calcmode="lin" valueType="num">
                                      <p:cBhvr additive="base">
                                        <p:cTn id="56" dur="500" fill="hold"/>
                                        <p:tgtEl>
                                          <p:spTgt spid="78"/>
                                        </p:tgtEl>
                                        <p:attrNameLst>
                                          <p:attrName>ppt_x</p:attrName>
                                        </p:attrNameLst>
                                      </p:cBhvr>
                                      <p:tavLst>
                                        <p:tav tm="0">
                                          <p:val>
                                            <p:strVal val="#ppt_x"/>
                                          </p:val>
                                        </p:tav>
                                        <p:tav tm="100000">
                                          <p:val>
                                            <p:strVal val="#ppt_x"/>
                                          </p:val>
                                        </p:tav>
                                      </p:tavLst>
                                    </p:anim>
                                    <p:anim calcmode="lin" valueType="num">
                                      <p:cBhvr additive="base">
                                        <p:cTn id="57" dur="500" fill="hold"/>
                                        <p:tgtEl>
                                          <p:spTgt spid="78"/>
                                        </p:tgtEl>
                                        <p:attrNameLst>
                                          <p:attrName>ppt_y</p:attrName>
                                        </p:attrNameLst>
                                      </p:cBhvr>
                                      <p:tavLst>
                                        <p:tav tm="0">
                                          <p:val>
                                            <p:strVal val="1+#ppt_h/2"/>
                                          </p:val>
                                        </p:tav>
                                        <p:tav tm="100000">
                                          <p:val>
                                            <p:strVal val="#ppt_y"/>
                                          </p:val>
                                        </p:tav>
                                      </p:tavLst>
                                    </p:anim>
                                  </p:childTnLst>
                                </p:cTn>
                              </p:par>
                            </p:childTnLst>
                          </p:cTn>
                        </p:par>
                        <p:par>
                          <p:cTn id="58" fill="hold">
                            <p:stCondLst>
                              <p:cond delay="4500"/>
                            </p:stCondLst>
                            <p:childTnLst>
                              <p:par>
                                <p:cTn id="59" presetID="32" presetClass="emph" presetSubtype="0" fill="hold" grpId="1" nodeType="afterEffect">
                                  <p:stCondLst>
                                    <p:cond delay="0"/>
                                  </p:stCondLst>
                                  <p:childTnLst>
                                    <p:animRot by="120000">
                                      <p:cBhvr>
                                        <p:cTn id="60" dur="50" fill="hold">
                                          <p:stCondLst>
                                            <p:cond delay="0"/>
                                          </p:stCondLst>
                                        </p:cTn>
                                        <p:tgtEl>
                                          <p:spTgt spid="78"/>
                                        </p:tgtEl>
                                        <p:attrNameLst>
                                          <p:attrName>r</p:attrName>
                                        </p:attrNameLst>
                                      </p:cBhvr>
                                    </p:animRot>
                                    <p:animRot by="-240000">
                                      <p:cBhvr>
                                        <p:cTn id="61" dur="100" fill="hold">
                                          <p:stCondLst>
                                            <p:cond delay="100"/>
                                          </p:stCondLst>
                                        </p:cTn>
                                        <p:tgtEl>
                                          <p:spTgt spid="78"/>
                                        </p:tgtEl>
                                        <p:attrNameLst>
                                          <p:attrName>r</p:attrName>
                                        </p:attrNameLst>
                                      </p:cBhvr>
                                    </p:animRot>
                                    <p:animRot by="240000">
                                      <p:cBhvr>
                                        <p:cTn id="62" dur="100" fill="hold">
                                          <p:stCondLst>
                                            <p:cond delay="200"/>
                                          </p:stCondLst>
                                        </p:cTn>
                                        <p:tgtEl>
                                          <p:spTgt spid="78"/>
                                        </p:tgtEl>
                                        <p:attrNameLst>
                                          <p:attrName>r</p:attrName>
                                        </p:attrNameLst>
                                      </p:cBhvr>
                                    </p:animRot>
                                    <p:animRot by="-240000">
                                      <p:cBhvr>
                                        <p:cTn id="63" dur="100" fill="hold">
                                          <p:stCondLst>
                                            <p:cond delay="300"/>
                                          </p:stCondLst>
                                        </p:cTn>
                                        <p:tgtEl>
                                          <p:spTgt spid="78"/>
                                        </p:tgtEl>
                                        <p:attrNameLst>
                                          <p:attrName>r</p:attrName>
                                        </p:attrNameLst>
                                      </p:cBhvr>
                                    </p:animRot>
                                    <p:animRot by="120000">
                                      <p:cBhvr>
                                        <p:cTn id="64" dur="100" fill="hold">
                                          <p:stCondLst>
                                            <p:cond delay="400"/>
                                          </p:stCondLst>
                                        </p:cTn>
                                        <p:tgtEl>
                                          <p:spTgt spid="78"/>
                                        </p:tgtEl>
                                        <p:attrNameLst>
                                          <p:attrName>r</p:attrName>
                                        </p:attrNameLst>
                                      </p:cBhvr>
                                    </p:animRot>
                                  </p:childTnLst>
                                </p:cTn>
                              </p:par>
                            </p:childTnLst>
                          </p:cTn>
                        </p:par>
                        <p:par>
                          <p:cTn id="65" fill="hold">
                            <p:stCondLst>
                              <p:cond delay="5000"/>
                            </p:stCondLst>
                            <p:childTnLst>
                              <p:par>
                                <p:cTn id="66" presetID="18" presetClass="entr" presetSubtype="9" fill="hold" grpId="0" nodeType="afterEffect">
                                  <p:stCondLst>
                                    <p:cond delay="0"/>
                                  </p:stCondLst>
                                  <p:childTnLst>
                                    <p:set>
                                      <p:cBhvr>
                                        <p:cTn id="67" dur="1" fill="hold">
                                          <p:stCondLst>
                                            <p:cond delay="0"/>
                                          </p:stCondLst>
                                        </p:cTn>
                                        <p:tgtEl>
                                          <p:spTgt spid="80"/>
                                        </p:tgtEl>
                                        <p:attrNameLst>
                                          <p:attrName>style.visibility</p:attrName>
                                        </p:attrNameLst>
                                      </p:cBhvr>
                                      <p:to>
                                        <p:strVal val="visible"/>
                                      </p:to>
                                    </p:set>
                                    <p:animEffect transition="in" filter="strips(upLeft)">
                                      <p:cBhvr>
                                        <p:cTn id="68" dur="500"/>
                                        <p:tgtEl>
                                          <p:spTgt spid="80"/>
                                        </p:tgtEl>
                                      </p:cBhvr>
                                    </p:animEffect>
                                  </p:childTnLst>
                                </p:cTn>
                              </p:par>
                            </p:childTnLst>
                          </p:cTn>
                        </p:par>
                        <p:par>
                          <p:cTn id="69" fill="hold">
                            <p:stCondLst>
                              <p:cond delay="5500"/>
                            </p:stCondLst>
                            <p:childTnLst>
                              <p:par>
                                <p:cTn id="70" presetID="2" presetClass="entr" presetSubtype="1" fill="hold" grpId="0" nodeType="afterEffect">
                                  <p:stCondLst>
                                    <p:cond delay="0"/>
                                  </p:stCondLst>
                                  <p:childTnLst>
                                    <p:set>
                                      <p:cBhvr>
                                        <p:cTn id="71" dur="1" fill="hold">
                                          <p:stCondLst>
                                            <p:cond delay="0"/>
                                          </p:stCondLst>
                                        </p:cTn>
                                        <p:tgtEl>
                                          <p:spTgt spid="82"/>
                                        </p:tgtEl>
                                        <p:attrNameLst>
                                          <p:attrName>style.visibility</p:attrName>
                                        </p:attrNameLst>
                                      </p:cBhvr>
                                      <p:to>
                                        <p:strVal val="visible"/>
                                      </p:to>
                                    </p:set>
                                    <p:anim calcmode="lin" valueType="num">
                                      <p:cBhvr additive="base">
                                        <p:cTn id="72" dur="500" fill="hold"/>
                                        <p:tgtEl>
                                          <p:spTgt spid="82"/>
                                        </p:tgtEl>
                                        <p:attrNameLst>
                                          <p:attrName>ppt_x</p:attrName>
                                        </p:attrNameLst>
                                      </p:cBhvr>
                                      <p:tavLst>
                                        <p:tav tm="0">
                                          <p:val>
                                            <p:strVal val="#ppt_x"/>
                                          </p:val>
                                        </p:tav>
                                        <p:tav tm="100000">
                                          <p:val>
                                            <p:strVal val="#ppt_x"/>
                                          </p:val>
                                        </p:tav>
                                      </p:tavLst>
                                    </p:anim>
                                    <p:anim calcmode="lin" valueType="num">
                                      <p:cBhvr additive="base">
                                        <p:cTn id="73" dur="500" fill="hold"/>
                                        <p:tgtEl>
                                          <p:spTgt spid="82"/>
                                        </p:tgtEl>
                                        <p:attrNameLst>
                                          <p:attrName>ppt_y</p:attrName>
                                        </p:attrNameLst>
                                      </p:cBhvr>
                                      <p:tavLst>
                                        <p:tav tm="0">
                                          <p:val>
                                            <p:strVal val="0-#ppt_h/2"/>
                                          </p:val>
                                        </p:tav>
                                        <p:tav tm="100000">
                                          <p:val>
                                            <p:strVal val="#ppt_y"/>
                                          </p:val>
                                        </p:tav>
                                      </p:tavLst>
                                    </p:anim>
                                  </p:childTnLst>
                                </p:cTn>
                              </p:par>
                            </p:childTnLst>
                          </p:cTn>
                        </p:par>
                        <p:par>
                          <p:cTn id="74" fill="hold">
                            <p:stCondLst>
                              <p:cond delay="6000"/>
                            </p:stCondLst>
                            <p:childTnLst>
                              <p:par>
                                <p:cTn id="75" presetID="32" presetClass="emph" presetSubtype="0" fill="hold" grpId="1" nodeType="afterEffect">
                                  <p:stCondLst>
                                    <p:cond delay="0"/>
                                  </p:stCondLst>
                                  <p:childTnLst>
                                    <p:animRot by="120000">
                                      <p:cBhvr>
                                        <p:cTn id="76" dur="50" fill="hold">
                                          <p:stCondLst>
                                            <p:cond delay="0"/>
                                          </p:stCondLst>
                                        </p:cTn>
                                        <p:tgtEl>
                                          <p:spTgt spid="82"/>
                                        </p:tgtEl>
                                        <p:attrNameLst>
                                          <p:attrName>r</p:attrName>
                                        </p:attrNameLst>
                                      </p:cBhvr>
                                    </p:animRot>
                                    <p:animRot by="-240000">
                                      <p:cBhvr>
                                        <p:cTn id="77" dur="100" fill="hold">
                                          <p:stCondLst>
                                            <p:cond delay="100"/>
                                          </p:stCondLst>
                                        </p:cTn>
                                        <p:tgtEl>
                                          <p:spTgt spid="82"/>
                                        </p:tgtEl>
                                        <p:attrNameLst>
                                          <p:attrName>r</p:attrName>
                                        </p:attrNameLst>
                                      </p:cBhvr>
                                    </p:animRot>
                                    <p:animRot by="240000">
                                      <p:cBhvr>
                                        <p:cTn id="78" dur="100" fill="hold">
                                          <p:stCondLst>
                                            <p:cond delay="200"/>
                                          </p:stCondLst>
                                        </p:cTn>
                                        <p:tgtEl>
                                          <p:spTgt spid="82"/>
                                        </p:tgtEl>
                                        <p:attrNameLst>
                                          <p:attrName>r</p:attrName>
                                        </p:attrNameLst>
                                      </p:cBhvr>
                                    </p:animRot>
                                    <p:animRot by="-240000">
                                      <p:cBhvr>
                                        <p:cTn id="79" dur="100" fill="hold">
                                          <p:stCondLst>
                                            <p:cond delay="300"/>
                                          </p:stCondLst>
                                        </p:cTn>
                                        <p:tgtEl>
                                          <p:spTgt spid="82"/>
                                        </p:tgtEl>
                                        <p:attrNameLst>
                                          <p:attrName>r</p:attrName>
                                        </p:attrNameLst>
                                      </p:cBhvr>
                                    </p:animRot>
                                    <p:animRot by="120000">
                                      <p:cBhvr>
                                        <p:cTn id="80" dur="100" fill="hold">
                                          <p:stCondLst>
                                            <p:cond delay="400"/>
                                          </p:stCondLst>
                                        </p:cTn>
                                        <p:tgtEl>
                                          <p:spTgt spid="82"/>
                                        </p:tgtEl>
                                        <p:attrNameLst>
                                          <p:attrName>r</p:attrName>
                                        </p:attrNameLst>
                                      </p:cBhvr>
                                    </p:animRot>
                                  </p:childTnLst>
                                </p:cTn>
                              </p:par>
                            </p:childTnLst>
                          </p:cTn>
                        </p:par>
                        <p:par>
                          <p:cTn id="81" fill="hold">
                            <p:stCondLst>
                              <p:cond delay="6500"/>
                            </p:stCondLst>
                            <p:childTnLst>
                              <p:par>
                                <p:cTn id="82" presetID="18" presetClass="entr" presetSubtype="9" fill="hold" grpId="0" nodeType="afterEffect">
                                  <p:stCondLst>
                                    <p:cond delay="0"/>
                                  </p:stCondLst>
                                  <p:childTnLst>
                                    <p:set>
                                      <p:cBhvr>
                                        <p:cTn id="83" dur="1" fill="hold">
                                          <p:stCondLst>
                                            <p:cond delay="0"/>
                                          </p:stCondLst>
                                        </p:cTn>
                                        <p:tgtEl>
                                          <p:spTgt spid="83"/>
                                        </p:tgtEl>
                                        <p:attrNameLst>
                                          <p:attrName>style.visibility</p:attrName>
                                        </p:attrNameLst>
                                      </p:cBhvr>
                                      <p:to>
                                        <p:strVal val="visible"/>
                                      </p:to>
                                    </p:set>
                                    <p:animEffect transition="in" filter="strips(upLeft)">
                                      <p:cBhvr>
                                        <p:cTn id="84" dur="500"/>
                                        <p:tgtEl>
                                          <p:spTgt spid="83"/>
                                        </p:tgtEl>
                                      </p:cBhvr>
                                    </p:animEffect>
                                  </p:childTnLst>
                                </p:cTn>
                              </p:par>
                            </p:childTnLst>
                          </p:cTn>
                        </p:par>
                        <p:par>
                          <p:cTn id="85" fill="hold">
                            <p:stCondLst>
                              <p:cond delay="7000"/>
                            </p:stCondLst>
                            <p:childTnLst>
                              <p:par>
                                <p:cTn id="86" presetID="2" presetClass="entr" presetSubtype="4" fill="hold" grpId="0" nodeType="afterEffect">
                                  <p:stCondLst>
                                    <p:cond delay="0"/>
                                  </p:stCondLst>
                                  <p:childTnLst>
                                    <p:set>
                                      <p:cBhvr>
                                        <p:cTn id="87" dur="1" fill="hold">
                                          <p:stCondLst>
                                            <p:cond delay="0"/>
                                          </p:stCondLst>
                                        </p:cTn>
                                        <p:tgtEl>
                                          <p:spTgt spid="84"/>
                                        </p:tgtEl>
                                        <p:attrNameLst>
                                          <p:attrName>style.visibility</p:attrName>
                                        </p:attrNameLst>
                                      </p:cBhvr>
                                      <p:to>
                                        <p:strVal val="visible"/>
                                      </p:to>
                                    </p:set>
                                    <p:anim calcmode="lin" valueType="num">
                                      <p:cBhvr additive="base">
                                        <p:cTn id="88" dur="500" fill="hold"/>
                                        <p:tgtEl>
                                          <p:spTgt spid="84"/>
                                        </p:tgtEl>
                                        <p:attrNameLst>
                                          <p:attrName>ppt_x</p:attrName>
                                        </p:attrNameLst>
                                      </p:cBhvr>
                                      <p:tavLst>
                                        <p:tav tm="0">
                                          <p:val>
                                            <p:strVal val="#ppt_x"/>
                                          </p:val>
                                        </p:tav>
                                        <p:tav tm="100000">
                                          <p:val>
                                            <p:strVal val="#ppt_x"/>
                                          </p:val>
                                        </p:tav>
                                      </p:tavLst>
                                    </p:anim>
                                    <p:anim calcmode="lin" valueType="num">
                                      <p:cBhvr additive="base">
                                        <p:cTn id="89" dur="500" fill="hold"/>
                                        <p:tgtEl>
                                          <p:spTgt spid="84"/>
                                        </p:tgtEl>
                                        <p:attrNameLst>
                                          <p:attrName>ppt_y</p:attrName>
                                        </p:attrNameLst>
                                      </p:cBhvr>
                                      <p:tavLst>
                                        <p:tav tm="0">
                                          <p:val>
                                            <p:strVal val="1+#ppt_h/2"/>
                                          </p:val>
                                        </p:tav>
                                        <p:tav tm="100000">
                                          <p:val>
                                            <p:strVal val="#ppt_y"/>
                                          </p:val>
                                        </p:tav>
                                      </p:tavLst>
                                    </p:anim>
                                  </p:childTnLst>
                                </p:cTn>
                              </p:par>
                            </p:childTnLst>
                          </p:cTn>
                        </p:par>
                        <p:par>
                          <p:cTn id="90" fill="hold">
                            <p:stCondLst>
                              <p:cond delay="7500"/>
                            </p:stCondLst>
                            <p:childTnLst>
                              <p:par>
                                <p:cTn id="91" presetID="32" presetClass="emph" presetSubtype="0" fill="hold" grpId="1" nodeType="afterEffect">
                                  <p:stCondLst>
                                    <p:cond delay="0"/>
                                  </p:stCondLst>
                                  <p:childTnLst>
                                    <p:animRot by="120000">
                                      <p:cBhvr>
                                        <p:cTn id="92" dur="50" fill="hold">
                                          <p:stCondLst>
                                            <p:cond delay="0"/>
                                          </p:stCondLst>
                                        </p:cTn>
                                        <p:tgtEl>
                                          <p:spTgt spid="84"/>
                                        </p:tgtEl>
                                        <p:attrNameLst>
                                          <p:attrName>r</p:attrName>
                                        </p:attrNameLst>
                                      </p:cBhvr>
                                    </p:animRot>
                                    <p:animRot by="-240000">
                                      <p:cBhvr>
                                        <p:cTn id="93" dur="100" fill="hold">
                                          <p:stCondLst>
                                            <p:cond delay="100"/>
                                          </p:stCondLst>
                                        </p:cTn>
                                        <p:tgtEl>
                                          <p:spTgt spid="84"/>
                                        </p:tgtEl>
                                        <p:attrNameLst>
                                          <p:attrName>r</p:attrName>
                                        </p:attrNameLst>
                                      </p:cBhvr>
                                    </p:animRot>
                                    <p:animRot by="240000">
                                      <p:cBhvr>
                                        <p:cTn id="94" dur="100" fill="hold">
                                          <p:stCondLst>
                                            <p:cond delay="200"/>
                                          </p:stCondLst>
                                        </p:cTn>
                                        <p:tgtEl>
                                          <p:spTgt spid="84"/>
                                        </p:tgtEl>
                                        <p:attrNameLst>
                                          <p:attrName>r</p:attrName>
                                        </p:attrNameLst>
                                      </p:cBhvr>
                                    </p:animRot>
                                    <p:animRot by="-240000">
                                      <p:cBhvr>
                                        <p:cTn id="95" dur="100" fill="hold">
                                          <p:stCondLst>
                                            <p:cond delay="300"/>
                                          </p:stCondLst>
                                        </p:cTn>
                                        <p:tgtEl>
                                          <p:spTgt spid="84"/>
                                        </p:tgtEl>
                                        <p:attrNameLst>
                                          <p:attrName>r</p:attrName>
                                        </p:attrNameLst>
                                      </p:cBhvr>
                                    </p:animRot>
                                    <p:animRot by="120000">
                                      <p:cBhvr>
                                        <p:cTn id="96" dur="100" fill="hold">
                                          <p:stCondLst>
                                            <p:cond delay="400"/>
                                          </p:stCondLst>
                                        </p:cTn>
                                        <p:tgtEl>
                                          <p:spTgt spid="84"/>
                                        </p:tgtEl>
                                        <p:attrNameLst>
                                          <p:attrName>r</p:attrName>
                                        </p:attrNameLst>
                                      </p:cBhvr>
                                    </p:animRot>
                                  </p:childTnLst>
                                </p:cTn>
                              </p:par>
                            </p:childTnLst>
                          </p:cTn>
                        </p:par>
                        <p:par>
                          <p:cTn id="97" fill="hold">
                            <p:stCondLst>
                              <p:cond delay="8000"/>
                            </p:stCondLst>
                            <p:childTnLst>
                              <p:par>
                                <p:cTn id="98" presetID="18" presetClass="entr" presetSubtype="9" fill="hold" grpId="0" nodeType="afterEffect">
                                  <p:stCondLst>
                                    <p:cond delay="0"/>
                                  </p:stCondLst>
                                  <p:childTnLst>
                                    <p:set>
                                      <p:cBhvr>
                                        <p:cTn id="99" dur="1" fill="hold">
                                          <p:stCondLst>
                                            <p:cond delay="0"/>
                                          </p:stCondLst>
                                        </p:cTn>
                                        <p:tgtEl>
                                          <p:spTgt spid="85"/>
                                        </p:tgtEl>
                                        <p:attrNameLst>
                                          <p:attrName>style.visibility</p:attrName>
                                        </p:attrNameLst>
                                      </p:cBhvr>
                                      <p:to>
                                        <p:strVal val="visible"/>
                                      </p:to>
                                    </p:set>
                                    <p:animEffect transition="in" filter="strips(upLeft)">
                                      <p:cBhvr>
                                        <p:cTn id="100"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57" grpId="0" animBg="1"/>
      <p:bldP spid="78" grpId="0" animBg="1"/>
      <p:bldP spid="78" grpId="1" animBg="1"/>
      <p:bldP spid="79" grpId="0" animBg="1"/>
      <p:bldP spid="79" grpId="1" animBg="1"/>
      <p:bldP spid="80" grpId="0"/>
      <p:bldP spid="81" grpId="0"/>
      <p:bldP spid="82" grpId="0" animBg="1"/>
      <p:bldP spid="82" grpId="1" animBg="1"/>
      <p:bldP spid="83" grpId="0"/>
      <p:bldP spid="84" grpId="0" animBg="1"/>
      <p:bldP spid="84" grpId="1" animBg="1"/>
      <p:bldP spid="8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20" name="Freeform 5"/>
          <p:cNvSpPr/>
          <p:nvPr/>
        </p:nvSpPr>
        <p:spPr bwMode="auto">
          <a:xfrm rot="5400000">
            <a:off x="415925" y="1698625"/>
            <a:ext cx="2878138" cy="2338388"/>
          </a:xfrm>
          <a:custGeom>
            <a:avLst/>
            <a:gdLst>
              <a:gd name="T0" fmla="*/ 3697717 w 2676"/>
              <a:gd name="T1" fmla="*/ 0 h 920"/>
              <a:gd name="T2" fmla="*/ 63269 w 2676"/>
              <a:gd name="T3" fmla="*/ 0 h 920"/>
              <a:gd name="T4" fmla="*/ 0 w 2676"/>
              <a:gd name="T5" fmla="*/ 124541 h 920"/>
              <a:gd name="T6" fmla="*/ 0 w 2676"/>
              <a:gd name="T7" fmla="*/ 852411 h 920"/>
              <a:gd name="T8" fmla="*/ 220738 w 2676"/>
              <a:gd name="T9" fmla="*/ 852411 h 920"/>
              <a:gd name="T10" fmla="*/ 220738 w 2676"/>
              <a:gd name="T11" fmla="*/ 359784 h 920"/>
              <a:gd name="T12" fmla="*/ 684710 w 2676"/>
              <a:gd name="T13" fmla="*/ 1273082 h 920"/>
              <a:gd name="T14" fmla="*/ 222144 w 2676"/>
              <a:gd name="T15" fmla="*/ 2183612 h 920"/>
              <a:gd name="T16" fmla="*/ 222144 w 2676"/>
              <a:gd name="T17" fmla="*/ 1690984 h 920"/>
              <a:gd name="T18" fmla="*/ 0 w 2676"/>
              <a:gd name="T19" fmla="*/ 1690984 h 920"/>
              <a:gd name="T20" fmla="*/ 0 w 2676"/>
              <a:gd name="T21" fmla="*/ 2418855 h 920"/>
              <a:gd name="T22" fmla="*/ 63269 w 2676"/>
              <a:gd name="T23" fmla="*/ 2546163 h 920"/>
              <a:gd name="T24" fmla="*/ 3697717 w 2676"/>
              <a:gd name="T25" fmla="*/ 2546163 h 920"/>
              <a:gd name="T26" fmla="*/ 3762392 w 2676"/>
              <a:gd name="T27" fmla="*/ 2418855 h 920"/>
              <a:gd name="T28" fmla="*/ 3762392 w 2676"/>
              <a:gd name="T29" fmla="*/ 124541 h 920"/>
              <a:gd name="T30" fmla="*/ 3697717 w 2676"/>
              <a:gd name="T31" fmla="*/ 0 h 92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676" h="920">
                <a:moveTo>
                  <a:pt x="2630" y="0"/>
                </a:moveTo>
                <a:cubicBezTo>
                  <a:pt x="45" y="0"/>
                  <a:pt x="45" y="0"/>
                  <a:pt x="45" y="0"/>
                </a:cubicBezTo>
                <a:cubicBezTo>
                  <a:pt x="20" y="0"/>
                  <a:pt x="0" y="20"/>
                  <a:pt x="0" y="45"/>
                </a:cubicBezTo>
                <a:cubicBezTo>
                  <a:pt x="0" y="308"/>
                  <a:pt x="0" y="308"/>
                  <a:pt x="0" y="308"/>
                </a:cubicBezTo>
                <a:cubicBezTo>
                  <a:pt x="157" y="308"/>
                  <a:pt x="157" y="308"/>
                  <a:pt x="157" y="308"/>
                </a:cubicBezTo>
                <a:cubicBezTo>
                  <a:pt x="157" y="130"/>
                  <a:pt x="157" y="130"/>
                  <a:pt x="157" y="130"/>
                </a:cubicBezTo>
                <a:cubicBezTo>
                  <a:pt x="487" y="460"/>
                  <a:pt x="487" y="460"/>
                  <a:pt x="487" y="460"/>
                </a:cubicBezTo>
                <a:cubicBezTo>
                  <a:pt x="158" y="789"/>
                  <a:pt x="158" y="789"/>
                  <a:pt x="158" y="789"/>
                </a:cubicBezTo>
                <a:cubicBezTo>
                  <a:pt x="158" y="611"/>
                  <a:pt x="158" y="611"/>
                  <a:pt x="158" y="611"/>
                </a:cubicBezTo>
                <a:cubicBezTo>
                  <a:pt x="0" y="611"/>
                  <a:pt x="0" y="611"/>
                  <a:pt x="0" y="611"/>
                </a:cubicBezTo>
                <a:cubicBezTo>
                  <a:pt x="0" y="874"/>
                  <a:pt x="0" y="874"/>
                  <a:pt x="0" y="874"/>
                </a:cubicBezTo>
                <a:cubicBezTo>
                  <a:pt x="0" y="899"/>
                  <a:pt x="20" y="920"/>
                  <a:pt x="45" y="920"/>
                </a:cubicBezTo>
                <a:cubicBezTo>
                  <a:pt x="2630" y="920"/>
                  <a:pt x="2630" y="920"/>
                  <a:pt x="2630" y="920"/>
                </a:cubicBezTo>
                <a:cubicBezTo>
                  <a:pt x="2656" y="920"/>
                  <a:pt x="2676" y="899"/>
                  <a:pt x="2676" y="874"/>
                </a:cubicBezTo>
                <a:cubicBezTo>
                  <a:pt x="2676" y="45"/>
                  <a:pt x="2676" y="45"/>
                  <a:pt x="2676" y="45"/>
                </a:cubicBezTo>
                <a:cubicBezTo>
                  <a:pt x="2676" y="20"/>
                  <a:pt x="2656" y="0"/>
                  <a:pt x="2630" y="0"/>
                </a:cubicBezTo>
                <a:close/>
              </a:path>
            </a:pathLst>
          </a:custGeom>
          <a:gradFill flip="none" rotWithShape="1">
            <a:gsLst>
              <a:gs pos="0">
                <a:srgbClr val="FF0000">
                  <a:shade val="30000"/>
                  <a:satMod val="115000"/>
                </a:srgbClr>
              </a:gs>
              <a:gs pos="50000">
                <a:srgbClr val="FF0000">
                  <a:shade val="67500"/>
                  <a:satMod val="115000"/>
                </a:srgbClr>
              </a:gs>
              <a:gs pos="100000">
                <a:srgbClr val="FF9900"/>
              </a:gs>
            </a:gsLst>
            <a:lin ang="10800000" scaled="1"/>
            <a:tileRect/>
          </a:gradFill>
          <a:ln>
            <a:noFill/>
          </a:ln>
        </p:spPr>
        <p:txBody>
          <a:bodyPr wrap="none" anchor="ctr"/>
          <a:lstStyle/>
          <a:p>
            <a:endParaRPr lang="zh-CN" altLang="en-US"/>
          </a:p>
        </p:txBody>
      </p:sp>
      <p:sp>
        <p:nvSpPr>
          <p:cNvPr id="22" name="Freeform 6"/>
          <p:cNvSpPr/>
          <p:nvPr/>
        </p:nvSpPr>
        <p:spPr bwMode="auto">
          <a:xfrm rot="5400000">
            <a:off x="3171825" y="1698625"/>
            <a:ext cx="2878138" cy="2338388"/>
          </a:xfrm>
          <a:custGeom>
            <a:avLst/>
            <a:gdLst>
              <a:gd name="T0" fmla="*/ 3697717 w 2676"/>
              <a:gd name="T1" fmla="*/ 0 h 920"/>
              <a:gd name="T2" fmla="*/ 63269 w 2676"/>
              <a:gd name="T3" fmla="*/ 0 h 920"/>
              <a:gd name="T4" fmla="*/ 0 w 2676"/>
              <a:gd name="T5" fmla="*/ 124541 h 920"/>
              <a:gd name="T6" fmla="*/ 0 w 2676"/>
              <a:gd name="T7" fmla="*/ 852411 h 920"/>
              <a:gd name="T8" fmla="*/ 220738 w 2676"/>
              <a:gd name="T9" fmla="*/ 852411 h 920"/>
              <a:gd name="T10" fmla="*/ 220738 w 2676"/>
              <a:gd name="T11" fmla="*/ 359784 h 920"/>
              <a:gd name="T12" fmla="*/ 684710 w 2676"/>
              <a:gd name="T13" fmla="*/ 1273082 h 920"/>
              <a:gd name="T14" fmla="*/ 222144 w 2676"/>
              <a:gd name="T15" fmla="*/ 2183612 h 920"/>
              <a:gd name="T16" fmla="*/ 222144 w 2676"/>
              <a:gd name="T17" fmla="*/ 1690984 h 920"/>
              <a:gd name="T18" fmla="*/ 0 w 2676"/>
              <a:gd name="T19" fmla="*/ 1690984 h 920"/>
              <a:gd name="T20" fmla="*/ 0 w 2676"/>
              <a:gd name="T21" fmla="*/ 2418855 h 920"/>
              <a:gd name="T22" fmla="*/ 63269 w 2676"/>
              <a:gd name="T23" fmla="*/ 2546163 h 920"/>
              <a:gd name="T24" fmla="*/ 3697717 w 2676"/>
              <a:gd name="T25" fmla="*/ 2546163 h 920"/>
              <a:gd name="T26" fmla="*/ 3762392 w 2676"/>
              <a:gd name="T27" fmla="*/ 2418855 h 920"/>
              <a:gd name="T28" fmla="*/ 3762392 w 2676"/>
              <a:gd name="T29" fmla="*/ 124541 h 920"/>
              <a:gd name="T30" fmla="*/ 3697717 w 2676"/>
              <a:gd name="T31" fmla="*/ 0 h 92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676" h="920">
                <a:moveTo>
                  <a:pt x="2630" y="0"/>
                </a:moveTo>
                <a:cubicBezTo>
                  <a:pt x="45" y="0"/>
                  <a:pt x="45" y="0"/>
                  <a:pt x="45" y="0"/>
                </a:cubicBezTo>
                <a:cubicBezTo>
                  <a:pt x="20" y="0"/>
                  <a:pt x="0" y="20"/>
                  <a:pt x="0" y="45"/>
                </a:cubicBezTo>
                <a:cubicBezTo>
                  <a:pt x="0" y="308"/>
                  <a:pt x="0" y="308"/>
                  <a:pt x="0" y="308"/>
                </a:cubicBezTo>
                <a:cubicBezTo>
                  <a:pt x="157" y="308"/>
                  <a:pt x="157" y="308"/>
                  <a:pt x="157" y="308"/>
                </a:cubicBezTo>
                <a:cubicBezTo>
                  <a:pt x="157" y="130"/>
                  <a:pt x="157" y="130"/>
                  <a:pt x="157" y="130"/>
                </a:cubicBezTo>
                <a:cubicBezTo>
                  <a:pt x="487" y="460"/>
                  <a:pt x="487" y="460"/>
                  <a:pt x="487" y="460"/>
                </a:cubicBezTo>
                <a:cubicBezTo>
                  <a:pt x="158" y="789"/>
                  <a:pt x="158" y="789"/>
                  <a:pt x="158" y="789"/>
                </a:cubicBezTo>
                <a:cubicBezTo>
                  <a:pt x="158" y="611"/>
                  <a:pt x="158" y="611"/>
                  <a:pt x="158" y="611"/>
                </a:cubicBezTo>
                <a:cubicBezTo>
                  <a:pt x="0" y="611"/>
                  <a:pt x="0" y="611"/>
                  <a:pt x="0" y="611"/>
                </a:cubicBezTo>
                <a:cubicBezTo>
                  <a:pt x="0" y="874"/>
                  <a:pt x="0" y="874"/>
                  <a:pt x="0" y="874"/>
                </a:cubicBezTo>
                <a:cubicBezTo>
                  <a:pt x="0" y="899"/>
                  <a:pt x="20" y="920"/>
                  <a:pt x="45" y="920"/>
                </a:cubicBezTo>
                <a:cubicBezTo>
                  <a:pt x="2630" y="920"/>
                  <a:pt x="2630" y="920"/>
                  <a:pt x="2630" y="920"/>
                </a:cubicBezTo>
                <a:cubicBezTo>
                  <a:pt x="2656" y="920"/>
                  <a:pt x="2676" y="899"/>
                  <a:pt x="2676" y="874"/>
                </a:cubicBezTo>
                <a:cubicBezTo>
                  <a:pt x="2676" y="45"/>
                  <a:pt x="2676" y="45"/>
                  <a:pt x="2676" y="45"/>
                </a:cubicBezTo>
                <a:cubicBezTo>
                  <a:pt x="2676" y="20"/>
                  <a:pt x="2656" y="0"/>
                  <a:pt x="2630" y="0"/>
                </a:cubicBezTo>
                <a:close/>
              </a:path>
            </a:pathLst>
          </a:custGeom>
          <a:gradFill rotWithShape="1">
            <a:gsLst>
              <a:gs pos="0">
                <a:srgbClr val="FFFFFF"/>
              </a:gs>
              <a:gs pos="100000">
                <a:srgbClr val="E5E5E5"/>
              </a:gs>
            </a:gsLst>
            <a:lin ang="18900000" scaled="1"/>
          </a:gradFill>
          <a:ln w="9525" algn="ctr">
            <a:solidFill>
              <a:srgbClr val="B2B2B2"/>
            </a:solidFill>
            <a:round/>
          </a:ln>
        </p:spPr>
        <p:txBody>
          <a:bodyPr wrap="none" anchor="ctr"/>
          <a:lstStyle/>
          <a:p>
            <a:endParaRPr lang="zh-CN" altLang="en-US"/>
          </a:p>
        </p:txBody>
      </p:sp>
      <p:sp>
        <p:nvSpPr>
          <p:cNvPr id="23" name="Freeform 7"/>
          <p:cNvSpPr/>
          <p:nvPr/>
        </p:nvSpPr>
        <p:spPr bwMode="auto">
          <a:xfrm rot="5400000">
            <a:off x="5926138" y="1698625"/>
            <a:ext cx="2878138" cy="2338387"/>
          </a:xfrm>
          <a:custGeom>
            <a:avLst/>
            <a:gdLst>
              <a:gd name="T0" fmla="*/ 3697717 w 2676"/>
              <a:gd name="T1" fmla="*/ 0 h 920"/>
              <a:gd name="T2" fmla="*/ 63269 w 2676"/>
              <a:gd name="T3" fmla="*/ 0 h 920"/>
              <a:gd name="T4" fmla="*/ 0 w 2676"/>
              <a:gd name="T5" fmla="*/ 124541 h 920"/>
              <a:gd name="T6" fmla="*/ 0 w 2676"/>
              <a:gd name="T7" fmla="*/ 852411 h 920"/>
              <a:gd name="T8" fmla="*/ 220738 w 2676"/>
              <a:gd name="T9" fmla="*/ 852411 h 920"/>
              <a:gd name="T10" fmla="*/ 220738 w 2676"/>
              <a:gd name="T11" fmla="*/ 359784 h 920"/>
              <a:gd name="T12" fmla="*/ 684710 w 2676"/>
              <a:gd name="T13" fmla="*/ 1273082 h 920"/>
              <a:gd name="T14" fmla="*/ 222144 w 2676"/>
              <a:gd name="T15" fmla="*/ 2183612 h 920"/>
              <a:gd name="T16" fmla="*/ 222144 w 2676"/>
              <a:gd name="T17" fmla="*/ 1690984 h 920"/>
              <a:gd name="T18" fmla="*/ 0 w 2676"/>
              <a:gd name="T19" fmla="*/ 1690984 h 920"/>
              <a:gd name="T20" fmla="*/ 0 w 2676"/>
              <a:gd name="T21" fmla="*/ 2418855 h 920"/>
              <a:gd name="T22" fmla="*/ 63269 w 2676"/>
              <a:gd name="T23" fmla="*/ 2546163 h 920"/>
              <a:gd name="T24" fmla="*/ 3697717 w 2676"/>
              <a:gd name="T25" fmla="*/ 2546163 h 920"/>
              <a:gd name="T26" fmla="*/ 3762392 w 2676"/>
              <a:gd name="T27" fmla="*/ 2418855 h 920"/>
              <a:gd name="T28" fmla="*/ 3762392 w 2676"/>
              <a:gd name="T29" fmla="*/ 124541 h 920"/>
              <a:gd name="T30" fmla="*/ 3697717 w 2676"/>
              <a:gd name="T31" fmla="*/ 0 h 92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676" h="920">
                <a:moveTo>
                  <a:pt x="2630" y="0"/>
                </a:moveTo>
                <a:cubicBezTo>
                  <a:pt x="45" y="0"/>
                  <a:pt x="45" y="0"/>
                  <a:pt x="45" y="0"/>
                </a:cubicBezTo>
                <a:cubicBezTo>
                  <a:pt x="20" y="0"/>
                  <a:pt x="0" y="20"/>
                  <a:pt x="0" y="45"/>
                </a:cubicBezTo>
                <a:cubicBezTo>
                  <a:pt x="0" y="308"/>
                  <a:pt x="0" y="308"/>
                  <a:pt x="0" y="308"/>
                </a:cubicBezTo>
                <a:cubicBezTo>
                  <a:pt x="157" y="308"/>
                  <a:pt x="157" y="308"/>
                  <a:pt x="157" y="308"/>
                </a:cubicBezTo>
                <a:cubicBezTo>
                  <a:pt x="157" y="130"/>
                  <a:pt x="157" y="130"/>
                  <a:pt x="157" y="130"/>
                </a:cubicBezTo>
                <a:cubicBezTo>
                  <a:pt x="487" y="460"/>
                  <a:pt x="487" y="460"/>
                  <a:pt x="487" y="460"/>
                </a:cubicBezTo>
                <a:cubicBezTo>
                  <a:pt x="158" y="789"/>
                  <a:pt x="158" y="789"/>
                  <a:pt x="158" y="789"/>
                </a:cubicBezTo>
                <a:cubicBezTo>
                  <a:pt x="158" y="611"/>
                  <a:pt x="158" y="611"/>
                  <a:pt x="158" y="611"/>
                </a:cubicBezTo>
                <a:cubicBezTo>
                  <a:pt x="0" y="611"/>
                  <a:pt x="0" y="611"/>
                  <a:pt x="0" y="611"/>
                </a:cubicBezTo>
                <a:cubicBezTo>
                  <a:pt x="0" y="874"/>
                  <a:pt x="0" y="874"/>
                  <a:pt x="0" y="874"/>
                </a:cubicBezTo>
                <a:cubicBezTo>
                  <a:pt x="0" y="899"/>
                  <a:pt x="20" y="920"/>
                  <a:pt x="45" y="920"/>
                </a:cubicBezTo>
                <a:cubicBezTo>
                  <a:pt x="2630" y="920"/>
                  <a:pt x="2630" y="920"/>
                  <a:pt x="2630" y="920"/>
                </a:cubicBezTo>
                <a:cubicBezTo>
                  <a:pt x="2656" y="920"/>
                  <a:pt x="2676" y="899"/>
                  <a:pt x="2676" y="874"/>
                </a:cubicBezTo>
                <a:cubicBezTo>
                  <a:pt x="2676" y="45"/>
                  <a:pt x="2676" y="45"/>
                  <a:pt x="2676" y="45"/>
                </a:cubicBezTo>
                <a:cubicBezTo>
                  <a:pt x="2676" y="20"/>
                  <a:pt x="2656" y="0"/>
                  <a:pt x="2630" y="0"/>
                </a:cubicBezTo>
                <a:close/>
              </a:path>
            </a:pathLst>
          </a:custGeom>
          <a:gradFill rotWithShape="1">
            <a:gsLst>
              <a:gs pos="0">
                <a:srgbClr val="FFFFFF"/>
              </a:gs>
              <a:gs pos="100000">
                <a:srgbClr val="E5E5E5"/>
              </a:gs>
            </a:gsLst>
            <a:lin ang="18900000" scaled="1"/>
          </a:gradFill>
          <a:ln w="9525" algn="ctr">
            <a:solidFill>
              <a:srgbClr val="B2B2B2"/>
            </a:solidFill>
            <a:round/>
          </a:ln>
        </p:spPr>
        <p:txBody>
          <a:bodyPr wrap="none" anchor="ctr"/>
          <a:lstStyle/>
          <a:p>
            <a:endParaRPr lang="zh-CN" altLang="en-US"/>
          </a:p>
        </p:txBody>
      </p:sp>
      <p:sp>
        <p:nvSpPr>
          <p:cNvPr id="24" name="WordArt 8"/>
          <p:cNvSpPr>
            <a:spLocks noChangeArrowheads="1" noChangeShapeType="1" noTextEdit="1"/>
          </p:cNvSpPr>
          <p:nvPr/>
        </p:nvSpPr>
        <p:spPr bwMode="auto">
          <a:xfrm>
            <a:off x="1709738" y="1333500"/>
            <a:ext cx="211137" cy="317500"/>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r>
              <a:rPr lang="en-US" altLang="zh-CN" sz="3600" b="1" kern="10" dirty="0">
                <a:solidFill>
                  <a:srgbClr val="FF0000"/>
                </a:solidFill>
                <a:latin typeface="Arial" panose="020B0604020202020204"/>
                <a:cs typeface="Arial" panose="020B0604020202020204"/>
              </a:rPr>
              <a:t>1</a:t>
            </a:r>
            <a:endParaRPr lang="zh-CN" altLang="en-US" sz="3600" b="1" kern="10" dirty="0">
              <a:solidFill>
                <a:srgbClr val="FF0000"/>
              </a:solidFill>
              <a:latin typeface="Arial" panose="020B0604020202020204"/>
              <a:cs typeface="Arial" panose="020B0604020202020204"/>
            </a:endParaRPr>
          </a:p>
        </p:txBody>
      </p:sp>
      <p:sp>
        <p:nvSpPr>
          <p:cNvPr id="25" name="WordArt 9"/>
          <p:cNvSpPr>
            <a:spLocks noChangeArrowheads="1" noChangeShapeType="1" noTextEdit="1"/>
          </p:cNvSpPr>
          <p:nvPr/>
        </p:nvSpPr>
        <p:spPr bwMode="auto">
          <a:xfrm>
            <a:off x="4460875" y="1333500"/>
            <a:ext cx="298450" cy="317500"/>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r>
              <a:rPr lang="en-US" altLang="zh-CN" sz="3600" b="1" kern="10">
                <a:solidFill>
                  <a:srgbClr val="A6A6A6"/>
                </a:solidFill>
                <a:latin typeface="Arial" panose="020B0604020202020204"/>
                <a:cs typeface="Arial" panose="020B0604020202020204"/>
              </a:rPr>
              <a:t>2</a:t>
            </a:r>
            <a:endParaRPr lang="zh-CN" altLang="en-US" sz="3600" b="1" kern="10">
              <a:solidFill>
                <a:srgbClr val="A6A6A6"/>
              </a:solidFill>
              <a:latin typeface="Arial" panose="020B0604020202020204"/>
              <a:cs typeface="Arial" panose="020B0604020202020204"/>
            </a:endParaRPr>
          </a:p>
        </p:txBody>
      </p:sp>
      <p:sp>
        <p:nvSpPr>
          <p:cNvPr id="26" name="WordArt 10"/>
          <p:cNvSpPr>
            <a:spLocks noChangeArrowheads="1" noChangeShapeType="1" noTextEdit="1"/>
          </p:cNvSpPr>
          <p:nvPr/>
        </p:nvSpPr>
        <p:spPr bwMode="auto">
          <a:xfrm>
            <a:off x="7215188" y="1333500"/>
            <a:ext cx="300037" cy="317500"/>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r>
              <a:rPr lang="en-US" altLang="zh-CN" sz="3600" b="1" kern="10">
                <a:solidFill>
                  <a:srgbClr val="A6A6A6"/>
                </a:solidFill>
                <a:latin typeface="Arial" panose="020B0604020202020204"/>
                <a:cs typeface="Arial" panose="020B0604020202020204"/>
              </a:rPr>
              <a:t>3</a:t>
            </a:r>
            <a:endParaRPr lang="zh-CN" altLang="en-US" sz="3600" b="1" kern="10">
              <a:solidFill>
                <a:srgbClr val="A6A6A6"/>
              </a:solidFill>
              <a:latin typeface="Arial" panose="020B0604020202020204"/>
              <a:cs typeface="Arial" panose="020B0604020202020204"/>
            </a:endParaRPr>
          </a:p>
        </p:txBody>
      </p:sp>
      <p:sp>
        <p:nvSpPr>
          <p:cNvPr id="27" name="Rectangle 11"/>
          <p:cNvSpPr>
            <a:spLocks noChangeArrowheads="1"/>
          </p:cNvSpPr>
          <p:nvPr/>
        </p:nvSpPr>
        <p:spPr bwMode="auto">
          <a:xfrm>
            <a:off x="858838" y="2398713"/>
            <a:ext cx="1992312" cy="1069975"/>
          </a:xfrm>
          <a:prstGeom prst="rect">
            <a:avLst/>
          </a:prstGeom>
          <a:noFill/>
          <a:ln>
            <a:noFill/>
          </a:ln>
          <a:effectLst/>
          <a:extLst>
            <a:ext uri="{909E8E84-426E-40DD-AFC4-6F175D3DCCD1}">
              <a14:hiddenFill xmlns:a14="http://schemas.microsoft.com/office/drawing/2010/main">
                <a:gradFill rotWithShape="1">
                  <a:gsLst>
                    <a:gs pos="0">
                      <a:srgbClr val="DDDDDD"/>
                    </a:gs>
                    <a:gs pos="100000">
                      <a:srgbClr val="FFFFFF"/>
                    </a:gs>
                  </a:gsLst>
                  <a:lin ang="5400000" scaled="1"/>
                </a:gradFill>
              </a14:hiddenFill>
            </a:ext>
            <a:ext uri="{91240B29-F687-4F45-9708-019B960494DF}">
              <a14:hiddenLine xmlns:a14="http://schemas.microsoft.com/office/drawing/2010/main" w="9525">
                <a:solidFill>
                  <a:srgbClr val="007EE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ctr" eaLnBrk="1" hangingPunct="1">
              <a:spcBef>
                <a:spcPct val="50000"/>
              </a:spcBef>
              <a:buClrTx/>
              <a:buSzTx/>
            </a:pPr>
            <a:r>
              <a:rPr lang="zh-CN" altLang="en-US" sz="1600" b="1">
                <a:solidFill>
                  <a:srgbClr val="FFFFFF"/>
                </a:solidFill>
                <a:latin typeface="微软雅黑" panose="020B0503020204020204" pitchFamily="34" charset="-122"/>
              </a:rPr>
              <a:t>单击此处添加文字</a:t>
            </a:r>
            <a:endParaRPr lang="zh-CN" altLang="en-US" sz="1600" b="1">
              <a:solidFill>
                <a:srgbClr val="FFFFFF"/>
              </a:solidFill>
              <a:latin typeface="微软雅黑" panose="020B0503020204020204" pitchFamily="34" charset="-122"/>
            </a:endParaRPr>
          </a:p>
          <a:p>
            <a:pPr algn="ctr" eaLnBrk="1" hangingPunct="1">
              <a:spcBef>
                <a:spcPct val="50000"/>
              </a:spcBef>
              <a:buClrTx/>
              <a:buSzTx/>
            </a:pPr>
            <a:r>
              <a:rPr lang="zh-CN" altLang="en-US" sz="1600" b="1">
                <a:solidFill>
                  <a:srgbClr val="FFFFFF"/>
                </a:solidFill>
                <a:latin typeface="微软雅黑" panose="020B0503020204020204" pitchFamily="34" charset="-122"/>
              </a:rPr>
              <a:t>单击此处添加文字</a:t>
            </a:r>
            <a:endParaRPr lang="zh-CN" altLang="en-US" sz="1600" b="1">
              <a:solidFill>
                <a:srgbClr val="FFFFFF"/>
              </a:solidFill>
              <a:latin typeface="微软雅黑" panose="020B0503020204020204" pitchFamily="34" charset="-122"/>
            </a:endParaRPr>
          </a:p>
          <a:p>
            <a:pPr algn="ctr" eaLnBrk="1" hangingPunct="1">
              <a:spcBef>
                <a:spcPct val="50000"/>
              </a:spcBef>
              <a:buClrTx/>
              <a:buSzTx/>
            </a:pPr>
            <a:r>
              <a:rPr lang="zh-CN" altLang="en-US" sz="1600" b="1">
                <a:solidFill>
                  <a:srgbClr val="FFFFFF"/>
                </a:solidFill>
                <a:latin typeface="微软雅黑" panose="020B0503020204020204" pitchFamily="34" charset="-122"/>
              </a:rPr>
              <a:t>单击此处添加文字</a:t>
            </a:r>
            <a:endParaRPr lang="zh-CN" altLang="en-US" sz="1600" b="1">
              <a:solidFill>
                <a:srgbClr val="FFFFFF"/>
              </a:solidFill>
              <a:latin typeface="微软雅黑" panose="020B0503020204020204" pitchFamily="34" charset="-122"/>
            </a:endParaRPr>
          </a:p>
        </p:txBody>
      </p:sp>
      <p:sp>
        <p:nvSpPr>
          <p:cNvPr id="28" name="Rectangle 12"/>
          <p:cNvSpPr>
            <a:spLocks noChangeArrowheads="1"/>
          </p:cNvSpPr>
          <p:nvPr/>
        </p:nvSpPr>
        <p:spPr bwMode="auto">
          <a:xfrm>
            <a:off x="3614738" y="2398713"/>
            <a:ext cx="1992312" cy="1069975"/>
          </a:xfrm>
          <a:prstGeom prst="rect">
            <a:avLst/>
          </a:prstGeom>
          <a:noFill/>
          <a:ln>
            <a:noFill/>
          </a:ln>
          <a:effectLst/>
          <a:extLst>
            <a:ext uri="{909E8E84-426E-40DD-AFC4-6F175D3DCCD1}">
              <a14:hiddenFill xmlns:a14="http://schemas.microsoft.com/office/drawing/2010/main">
                <a:gradFill rotWithShape="1">
                  <a:gsLst>
                    <a:gs pos="0">
                      <a:srgbClr val="DDDDDD"/>
                    </a:gs>
                    <a:gs pos="100000">
                      <a:schemeClr val="bg1"/>
                    </a:gs>
                  </a:gsLst>
                  <a:lin ang="5400000" scaled="1"/>
                </a:gradFill>
              </a14:hiddenFill>
            </a:ext>
            <a:ext uri="{91240B29-F687-4F45-9708-019B960494DF}">
              <a14:hiddenLine xmlns:a14="http://schemas.microsoft.com/office/drawing/2010/main" w="9525">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ctr" eaLnBrk="1" hangingPunct="1">
              <a:spcBef>
                <a:spcPct val="50000"/>
              </a:spcBef>
              <a:buClrTx/>
              <a:buSzTx/>
            </a:pPr>
            <a:r>
              <a:rPr lang="zh-CN" altLang="en-US" sz="1600" b="1">
                <a:solidFill>
                  <a:srgbClr val="333333"/>
                </a:solidFill>
                <a:latin typeface="微软雅黑" panose="020B0503020204020204" pitchFamily="34" charset="-122"/>
              </a:rPr>
              <a:t>单击此处添加文字</a:t>
            </a:r>
            <a:endParaRPr lang="zh-CN" altLang="en-US" sz="1600" b="1">
              <a:solidFill>
                <a:srgbClr val="333333"/>
              </a:solidFill>
              <a:latin typeface="微软雅黑" panose="020B0503020204020204" pitchFamily="34" charset="-122"/>
            </a:endParaRPr>
          </a:p>
          <a:p>
            <a:pPr algn="ctr" eaLnBrk="1" hangingPunct="1">
              <a:spcBef>
                <a:spcPct val="50000"/>
              </a:spcBef>
              <a:buClrTx/>
              <a:buSzTx/>
            </a:pPr>
            <a:r>
              <a:rPr lang="zh-CN" altLang="en-US" sz="1600" b="1">
                <a:solidFill>
                  <a:srgbClr val="333333"/>
                </a:solidFill>
                <a:latin typeface="微软雅黑" panose="020B0503020204020204" pitchFamily="34" charset="-122"/>
              </a:rPr>
              <a:t>单击此处添加文字</a:t>
            </a:r>
            <a:endParaRPr lang="zh-CN" altLang="en-US" sz="1600" b="1">
              <a:solidFill>
                <a:srgbClr val="333333"/>
              </a:solidFill>
              <a:latin typeface="微软雅黑" panose="020B0503020204020204" pitchFamily="34" charset="-122"/>
            </a:endParaRPr>
          </a:p>
          <a:p>
            <a:pPr algn="ctr" eaLnBrk="1" hangingPunct="1">
              <a:spcBef>
                <a:spcPct val="50000"/>
              </a:spcBef>
              <a:buClrTx/>
              <a:buSzTx/>
            </a:pPr>
            <a:r>
              <a:rPr lang="zh-CN" altLang="en-US" sz="1600" b="1">
                <a:solidFill>
                  <a:srgbClr val="333333"/>
                </a:solidFill>
                <a:latin typeface="微软雅黑" panose="020B0503020204020204" pitchFamily="34" charset="-122"/>
              </a:rPr>
              <a:t>单击此处添加文字</a:t>
            </a:r>
            <a:endParaRPr lang="zh-CN" altLang="en-US" sz="1600" b="1">
              <a:solidFill>
                <a:srgbClr val="333333"/>
              </a:solidFill>
              <a:latin typeface="微软雅黑" panose="020B0503020204020204" pitchFamily="34" charset="-122"/>
            </a:endParaRPr>
          </a:p>
        </p:txBody>
      </p:sp>
      <p:sp>
        <p:nvSpPr>
          <p:cNvPr id="29" name="Rectangle 13"/>
          <p:cNvSpPr>
            <a:spLocks noChangeArrowheads="1"/>
          </p:cNvSpPr>
          <p:nvPr/>
        </p:nvSpPr>
        <p:spPr bwMode="auto">
          <a:xfrm>
            <a:off x="6369050" y="2398713"/>
            <a:ext cx="1992313" cy="1069975"/>
          </a:xfrm>
          <a:prstGeom prst="rect">
            <a:avLst/>
          </a:prstGeom>
          <a:noFill/>
          <a:ln>
            <a:noFill/>
          </a:ln>
          <a:effectLst/>
          <a:extLst>
            <a:ext uri="{909E8E84-426E-40DD-AFC4-6F175D3DCCD1}">
              <a14:hiddenFill xmlns:a14="http://schemas.microsoft.com/office/drawing/2010/main">
                <a:gradFill rotWithShape="1">
                  <a:gsLst>
                    <a:gs pos="0">
                      <a:srgbClr val="DDDDDD"/>
                    </a:gs>
                    <a:gs pos="100000">
                      <a:schemeClr val="bg1"/>
                    </a:gs>
                  </a:gsLst>
                  <a:lin ang="5400000" scaled="1"/>
                </a:gradFill>
              </a14:hiddenFill>
            </a:ext>
            <a:ext uri="{91240B29-F687-4F45-9708-019B960494DF}">
              <a14:hiddenLine xmlns:a14="http://schemas.microsoft.com/office/drawing/2010/main" w="9525">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lgn="l" fontAlgn="base">
              <a:defRPr>
                <a:solidFill>
                  <a:schemeClr val="tx1"/>
                </a:solidFill>
                <a:latin typeface="Arial" panose="020B0604020202020204" pitchFamily="34" charset="0"/>
              </a:defRPr>
            </a:lvl1pPr>
            <a:lvl2pPr marL="742950" indent="-285750" algn="l" fontAlgn="base">
              <a:defRPr>
                <a:solidFill>
                  <a:schemeClr val="tx1"/>
                </a:solidFill>
                <a:latin typeface="Arial" panose="020B0604020202020204" pitchFamily="34" charset="0"/>
              </a:defRPr>
            </a:lvl2pPr>
            <a:lvl3pPr marL="1143000" indent="-228600" algn="l" fontAlgn="base">
              <a:defRPr>
                <a:solidFill>
                  <a:schemeClr val="tx1"/>
                </a:solidFill>
                <a:latin typeface="Arial" panose="020B0604020202020204" pitchFamily="34" charset="0"/>
              </a:defRPr>
            </a:lvl3pPr>
            <a:lvl4pPr marL="1600200" indent="-228600" algn="l" fontAlgn="base">
              <a:defRPr>
                <a:solidFill>
                  <a:schemeClr val="tx1"/>
                </a:solidFill>
                <a:latin typeface="Arial" panose="020B0604020202020204" pitchFamily="34" charset="0"/>
              </a:defRPr>
            </a:lvl4pPr>
            <a:lvl5pPr marL="2057400" indent="-228600" algn="l" fontAlgn="base">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lgn="ctr" eaLnBrk="1" hangingPunct="1">
              <a:spcBef>
                <a:spcPct val="50000"/>
              </a:spcBef>
              <a:buClrTx/>
              <a:buSzTx/>
            </a:pPr>
            <a:r>
              <a:rPr lang="zh-CN" altLang="en-US" sz="1600" b="1">
                <a:solidFill>
                  <a:srgbClr val="333333"/>
                </a:solidFill>
                <a:latin typeface="微软雅黑" panose="020B0503020204020204" pitchFamily="34" charset="-122"/>
              </a:rPr>
              <a:t>单击此处添加文字</a:t>
            </a:r>
            <a:endParaRPr lang="zh-CN" altLang="en-US" sz="1600" b="1">
              <a:solidFill>
                <a:srgbClr val="333333"/>
              </a:solidFill>
              <a:latin typeface="微软雅黑" panose="020B0503020204020204" pitchFamily="34" charset="-122"/>
            </a:endParaRPr>
          </a:p>
          <a:p>
            <a:pPr algn="ctr" eaLnBrk="1" hangingPunct="1">
              <a:spcBef>
                <a:spcPct val="50000"/>
              </a:spcBef>
              <a:buClrTx/>
              <a:buSzTx/>
            </a:pPr>
            <a:r>
              <a:rPr lang="zh-CN" altLang="en-US" sz="1600" b="1">
                <a:solidFill>
                  <a:srgbClr val="333333"/>
                </a:solidFill>
                <a:latin typeface="微软雅黑" panose="020B0503020204020204" pitchFamily="34" charset="-122"/>
              </a:rPr>
              <a:t>单击此处添加文字</a:t>
            </a:r>
            <a:endParaRPr lang="zh-CN" altLang="en-US" sz="1600" b="1">
              <a:solidFill>
                <a:srgbClr val="333333"/>
              </a:solidFill>
              <a:latin typeface="微软雅黑" panose="020B0503020204020204" pitchFamily="34" charset="-122"/>
            </a:endParaRPr>
          </a:p>
          <a:p>
            <a:pPr algn="ctr" eaLnBrk="1" hangingPunct="1">
              <a:spcBef>
                <a:spcPct val="50000"/>
              </a:spcBef>
              <a:buClrTx/>
              <a:buSzTx/>
            </a:pPr>
            <a:r>
              <a:rPr lang="zh-CN" altLang="en-US" sz="1600" b="1">
                <a:solidFill>
                  <a:srgbClr val="333333"/>
                </a:solidFill>
                <a:latin typeface="微软雅黑" panose="020B0503020204020204" pitchFamily="34" charset="-122"/>
              </a:rPr>
              <a:t>单击此处添加文字</a:t>
            </a:r>
            <a:endParaRPr lang="zh-CN" altLang="en-US" sz="1600" b="1">
              <a:solidFill>
                <a:srgbClr val="333333"/>
              </a:solidFill>
              <a:latin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8000">
        <p:blinds dir="vert"/>
      </p:transition>
    </mc:Choice>
    <mc:Fallback>
      <p:transition spd="slow" advClick="0" advTm="8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heel(4)">
                                      <p:cBhvr>
                                        <p:cTn id="7" dur="1000"/>
                                        <p:tgtEl>
                                          <p:spTgt spid="21"/>
                                        </p:tgtEl>
                                      </p:cBhvr>
                                    </p:animEffect>
                                  </p:childTnLst>
                                </p:cTn>
                              </p:par>
                            </p:childTnLst>
                          </p:cTn>
                        </p:par>
                        <p:par>
                          <p:cTn id="8" fill="hold">
                            <p:stCondLst>
                              <p:cond delay="1000"/>
                            </p:stCondLst>
                            <p:childTnLst>
                              <p:par>
                                <p:cTn id="9" presetID="47"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anim calcmode="lin" valueType="num">
                                      <p:cBhvr>
                                        <p:cTn id="12" dur="500" fill="hold"/>
                                        <p:tgtEl>
                                          <p:spTgt spid="20"/>
                                        </p:tgtEl>
                                        <p:attrNameLst>
                                          <p:attrName>ppt_x</p:attrName>
                                        </p:attrNameLst>
                                      </p:cBhvr>
                                      <p:tavLst>
                                        <p:tav tm="0">
                                          <p:val>
                                            <p:strVal val="#ppt_x"/>
                                          </p:val>
                                        </p:tav>
                                        <p:tav tm="100000">
                                          <p:val>
                                            <p:strVal val="#ppt_x"/>
                                          </p:val>
                                        </p:tav>
                                      </p:tavLst>
                                    </p:anim>
                                    <p:anim calcmode="lin" valueType="num">
                                      <p:cBhvr>
                                        <p:cTn id="13" dur="500" fill="hold"/>
                                        <p:tgtEl>
                                          <p:spTgt spid="20"/>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9" presetClass="entr" presetSubtype="0" decel="100000" fill="hold" grpId="0" nodeType="after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p:cTn id="17" dur="500" fill="hold"/>
                                        <p:tgtEl>
                                          <p:spTgt spid="24"/>
                                        </p:tgtEl>
                                        <p:attrNameLst>
                                          <p:attrName>ppt_w</p:attrName>
                                        </p:attrNameLst>
                                      </p:cBhvr>
                                      <p:tavLst>
                                        <p:tav tm="0">
                                          <p:val>
                                            <p:fltVal val="0"/>
                                          </p:val>
                                        </p:tav>
                                        <p:tav tm="100000">
                                          <p:val>
                                            <p:strVal val="#ppt_w"/>
                                          </p:val>
                                        </p:tav>
                                      </p:tavLst>
                                    </p:anim>
                                    <p:anim calcmode="lin" valueType="num">
                                      <p:cBhvr>
                                        <p:cTn id="18" dur="500" fill="hold"/>
                                        <p:tgtEl>
                                          <p:spTgt spid="24"/>
                                        </p:tgtEl>
                                        <p:attrNameLst>
                                          <p:attrName>ppt_h</p:attrName>
                                        </p:attrNameLst>
                                      </p:cBhvr>
                                      <p:tavLst>
                                        <p:tav tm="0">
                                          <p:val>
                                            <p:fltVal val="0"/>
                                          </p:val>
                                        </p:tav>
                                        <p:tav tm="100000">
                                          <p:val>
                                            <p:strVal val="#ppt_h"/>
                                          </p:val>
                                        </p:tav>
                                      </p:tavLst>
                                    </p:anim>
                                    <p:anim calcmode="lin" valueType="num">
                                      <p:cBhvr>
                                        <p:cTn id="19" dur="500" fill="hold"/>
                                        <p:tgtEl>
                                          <p:spTgt spid="24"/>
                                        </p:tgtEl>
                                        <p:attrNameLst>
                                          <p:attrName>style.rotation</p:attrName>
                                        </p:attrNameLst>
                                      </p:cBhvr>
                                      <p:tavLst>
                                        <p:tav tm="0">
                                          <p:val>
                                            <p:fltVal val="360"/>
                                          </p:val>
                                        </p:tav>
                                        <p:tav tm="100000">
                                          <p:val>
                                            <p:fltVal val="0"/>
                                          </p:val>
                                        </p:tav>
                                      </p:tavLst>
                                    </p:anim>
                                    <p:animEffect transition="in" filter="fade">
                                      <p:cBhvr>
                                        <p:cTn id="20" dur="500"/>
                                        <p:tgtEl>
                                          <p:spTgt spid="24"/>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wipe(left)">
                                      <p:cBhvr>
                                        <p:cTn id="24" dur="500"/>
                                        <p:tgtEl>
                                          <p:spTgt spid="27"/>
                                        </p:tgtEl>
                                      </p:cBhvr>
                                    </p:animEffect>
                                  </p:childTnLst>
                                </p:cTn>
                              </p:par>
                            </p:childTnLst>
                          </p:cTn>
                        </p:par>
                        <p:par>
                          <p:cTn id="25" fill="hold">
                            <p:stCondLst>
                              <p:cond delay="2500"/>
                            </p:stCondLst>
                            <p:childTnLst>
                              <p:par>
                                <p:cTn id="26" presetID="47" presetClass="entr" presetSubtype="0"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anim calcmode="lin" valueType="num">
                                      <p:cBhvr>
                                        <p:cTn id="29" dur="500" fill="hold"/>
                                        <p:tgtEl>
                                          <p:spTgt spid="22"/>
                                        </p:tgtEl>
                                        <p:attrNameLst>
                                          <p:attrName>ppt_x</p:attrName>
                                        </p:attrNameLst>
                                      </p:cBhvr>
                                      <p:tavLst>
                                        <p:tav tm="0">
                                          <p:val>
                                            <p:strVal val="#ppt_x"/>
                                          </p:val>
                                        </p:tav>
                                        <p:tav tm="100000">
                                          <p:val>
                                            <p:strVal val="#ppt_x"/>
                                          </p:val>
                                        </p:tav>
                                      </p:tavLst>
                                    </p:anim>
                                    <p:anim calcmode="lin" valueType="num">
                                      <p:cBhvr>
                                        <p:cTn id="30" dur="500" fill="hold"/>
                                        <p:tgtEl>
                                          <p:spTgt spid="22"/>
                                        </p:tgtEl>
                                        <p:attrNameLst>
                                          <p:attrName>ppt_y</p:attrName>
                                        </p:attrNameLst>
                                      </p:cBhvr>
                                      <p:tavLst>
                                        <p:tav tm="0">
                                          <p:val>
                                            <p:strVal val="#ppt_y-.1"/>
                                          </p:val>
                                        </p:tav>
                                        <p:tav tm="100000">
                                          <p:val>
                                            <p:strVal val="#ppt_y"/>
                                          </p:val>
                                        </p:tav>
                                      </p:tavLst>
                                    </p:anim>
                                  </p:childTnLst>
                                </p:cTn>
                              </p:par>
                            </p:childTnLst>
                          </p:cTn>
                        </p:par>
                        <p:par>
                          <p:cTn id="31" fill="hold">
                            <p:stCondLst>
                              <p:cond delay="3000"/>
                            </p:stCondLst>
                            <p:childTnLst>
                              <p:par>
                                <p:cTn id="32" presetID="49" presetClass="entr" presetSubtype="0" decel="100000" fill="hold" grpId="0" nodeType="afterEffect">
                                  <p:stCondLst>
                                    <p:cond delay="0"/>
                                  </p:stCondLst>
                                  <p:childTnLst>
                                    <p:set>
                                      <p:cBhvr>
                                        <p:cTn id="33" dur="1" fill="hold">
                                          <p:stCondLst>
                                            <p:cond delay="0"/>
                                          </p:stCondLst>
                                        </p:cTn>
                                        <p:tgtEl>
                                          <p:spTgt spid="25"/>
                                        </p:tgtEl>
                                        <p:attrNameLst>
                                          <p:attrName>style.visibility</p:attrName>
                                        </p:attrNameLst>
                                      </p:cBhvr>
                                      <p:to>
                                        <p:strVal val="visible"/>
                                      </p:to>
                                    </p:set>
                                    <p:anim calcmode="lin" valueType="num">
                                      <p:cBhvr>
                                        <p:cTn id="34" dur="500" fill="hold"/>
                                        <p:tgtEl>
                                          <p:spTgt spid="25"/>
                                        </p:tgtEl>
                                        <p:attrNameLst>
                                          <p:attrName>ppt_w</p:attrName>
                                        </p:attrNameLst>
                                      </p:cBhvr>
                                      <p:tavLst>
                                        <p:tav tm="0">
                                          <p:val>
                                            <p:fltVal val="0"/>
                                          </p:val>
                                        </p:tav>
                                        <p:tav tm="100000">
                                          <p:val>
                                            <p:strVal val="#ppt_w"/>
                                          </p:val>
                                        </p:tav>
                                      </p:tavLst>
                                    </p:anim>
                                    <p:anim calcmode="lin" valueType="num">
                                      <p:cBhvr>
                                        <p:cTn id="35" dur="500" fill="hold"/>
                                        <p:tgtEl>
                                          <p:spTgt spid="25"/>
                                        </p:tgtEl>
                                        <p:attrNameLst>
                                          <p:attrName>ppt_h</p:attrName>
                                        </p:attrNameLst>
                                      </p:cBhvr>
                                      <p:tavLst>
                                        <p:tav tm="0">
                                          <p:val>
                                            <p:fltVal val="0"/>
                                          </p:val>
                                        </p:tav>
                                        <p:tav tm="100000">
                                          <p:val>
                                            <p:strVal val="#ppt_h"/>
                                          </p:val>
                                        </p:tav>
                                      </p:tavLst>
                                    </p:anim>
                                    <p:anim calcmode="lin" valueType="num">
                                      <p:cBhvr>
                                        <p:cTn id="36" dur="500" fill="hold"/>
                                        <p:tgtEl>
                                          <p:spTgt spid="25"/>
                                        </p:tgtEl>
                                        <p:attrNameLst>
                                          <p:attrName>style.rotation</p:attrName>
                                        </p:attrNameLst>
                                      </p:cBhvr>
                                      <p:tavLst>
                                        <p:tav tm="0">
                                          <p:val>
                                            <p:fltVal val="360"/>
                                          </p:val>
                                        </p:tav>
                                        <p:tav tm="100000">
                                          <p:val>
                                            <p:fltVal val="0"/>
                                          </p:val>
                                        </p:tav>
                                      </p:tavLst>
                                    </p:anim>
                                    <p:animEffect transition="in" filter="fade">
                                      <p:cBhvr>
                                        <p:cTn id="37" dur="500"/>
                                        <p:tgtEl>
                                          <p:spTgt spid="25"/>
                                        </p:tgtEl>
                                      </p:cBhvr>
                                    </p:animEffect>
                                  </p:childTnLst>
                                </p:cTn>
                              </p:par>
                            </p:childTnLst>
                          </p:cTn>
                        </p:par>
                        <p:par>
                          <p:cTn id="38" fill="hold">
                            <p:stCondLst>
                              <p:cond delay="3500"/>
                            </p:stCondLst>
                            <p:childTnLst>
                              <p:par>
                                <p:cTn id="39" presetID="42" presetClass="entr" presetSubtype="0" fill="hold" grpId="0" nodeType="after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1000"/>
                                        <p:tgtEl>
                                          <p:spTgt spid="28"/>
                                        </p:tgtEl>
                                      </p:cBhvr>
                                    </p:animEffect>
                                    <p:anim calcmode="lin" valueType="num">
                                      <p:cBhvr>
                                        <p:cTn id="42" dur="1000" fill="hold"/>
                                        <p:tgtEl>
                                          <p:spTgt spid="28"/>
                                        </p:tgtEl>
                                        <p:attrNameLst>
                                          <p:attrName>ppt_x</p:attrName>
                                        </p:attrNameLst>
                                      </p:cBhvr>
                                      <p:tavLst>
                                        <p:tav tm="0">
                                          <p:val>
                                            <p:strVal val="#ppt_x"/>
                                          </p:val>
                                        </p:tav>
                                        <p:tav tm="100000">
                                          <p:val>
                                            <p:strVal val="#ppt_x"/>
                                          </p:val>
                                        </p:tav>
                                      </p:tavLst>
                                    </p:anim>
                                    <p:anim calcmode="lin" valueType="num">
                                      <p:cBhvr>
                                        <p:cTn id="43" dur="1000" fill="hold"/>
                                        <p:tgtEl>
                                          <p:spTgt spid="28"/>
                                        </p:tgtEl>
                                        <p:attrNameLst>
                                          <p:attrName>ppt_y</p:attrName>
                                        </p:attrNameLst>
                                      </p:cBhvr>
                                      <p:tavLst>
                                        <p:tav tm="0">
                                          <p:val>
                                            <p:strVal val="#ppt_y+.1"/>
                                          </p:val>
                                        </p:tav>
                                        <p:tav tm="100000">
                                          <p:val>
                                            <p:strVal val="#ppt_y"/>
                                          </p:val>
                                        </p:tav>
                                      </p:tavLst>
                                    </p:anim>
                                  </p:childTnLst>
                                </p:cTn>
                              </p:par>
                            </p:childTnLst>
                          </p:cTn>
                        </p:par>
                        <p:par>
                          <p:cTn id="44" fill="hold">
                            <p:stCondLst>
                              <p:cond delay="4500"/>
                            </p:stCondLst>
                            <p:childTnLst>
                              <p:par>
                                <p:cTn id="45" presetID="47" presetClass="entr" presetSubtype="0"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anim calcmode="lin" valueType="num">
                                      <p:cBhvr>
                                        <p:cTn id="48" dur="500" fill="hold"/>
                                        <p:tgtEl>
                                          <p:spTgt spid="23"/>
                                        </p:tgtEl>
                                        <p:attrNameLst>
                                          <p:attrName>ppt_x</p:attrName>
                                        </p:attrNameLst>
                                      </p:cBhvr>
                                      <p:tavLst>
                                        <p:tav tm="0">
                                          <p:val>
                                            <p:strVal val="#ppt_x"/>
                                          </p:val>
                                        </p:tav>
                                        <p:tav tm="100000">
                                          <p:val>
                                            <p:strVal val="#ppt_x"/>
                                          </p:val>
                                        </p:tav>
                                      </p:tavLst>
                                    </p:anim>
                                    <p:anim calcmode="lin" valueType="num">
                                      <p:cBhvr>
                                        <p:cTn id="49" dur="500" fill="hold"/>
                                        <p:tgtEl>
                                          <p:spTgt spid="23"/>
                                        </p:tgtEl>
                                        <p:attrNameLst>
                                          <p:attrName>ppt_y</p:attrName>
                                        </p:attrNameLst>
                                      </p:cBhvr>
                                      <p:tavLst>
                                        <p:tav tm="0">
                                          <p:val>
                                            <p:strVal val="#ppt_y-.1"/>
                                          </p:val>
                                        </p:tav>
                                        <p:tav tm="100000">
                                          <p:val>
                                            <p:strVal val="#ppt_y"/>
                                          </p:val>
                                        </p:tav>
                                      </p:tavLst>
                                    </p:anim>
                                  </p:childTnLst>
                                </p:cTn>
                              </p:par>
                            </p:childTnLst>
                          </p:cTn>
                        </p:par>
                        <p:par>
                          <p:cTn id="50" fill="hold">
                            <p:stCondLst>
                              <p:cond delay="5000"/>
                            </p:stCondLst>
                            <p:childTnLst>
                              <p:par>
                                <p:cTn id="51" presetID="49" presetClass="entr" presetSubtype="0" decel="100000" fill="hold" grpId="0" nodeType="afterEffect">
                                  <p:stCondLst>
                                    <p:cond delay="0"/>
                                  </p:stCondLst>
                                  <p:childTnLst>
                                    <p:set>
                                      <p:cBhvr>
                                        <p:cTn id="52" dur="1" fill="hold">
                                          <p:stCondLst>
                                            <p:cond delay="0"/>
                                          </p:stCondLst>
                                        </p:cTn>
                                        <p:tgtEl>
                                          <p:spTgt spid="26"/>
                                        </p:tgtEl>
                                        <p:attrNameLst>
                                          <p:attrName>style.visibility</p:attrName>
                                        </p:attrNameLst>
                                      </p:cBhvr>
                                      <p:to>
                                        <p:strVal val="visible"/>
                                      </p:to>
                                    </p:set>
                                    <p:anim calcmode="lin" valueType="num">
                                      <p:cBhvr>
                                        <p:cTn id="53" dur="500" fill="hold"/>
                                        <p:tgtEl>
                                          <p:spTgt spid="26"/>
                                        </p:tgtEl>
                                        <p:attrNameLst>
                                          <p:attrName>ppt_w</p:attrName>
                                        </p:attrNameLst>
                                      </p:cBhvr>
                                      <p:tavLst>
                                        <p:tav tm="0">
                                          <p:val>
                                            <p:fltVal val="0"/>
                                          </p:val>
                                        </p:tav>
                                        <p:tav tm="100000">
                                          <p:val>
                                            <p:strVal val="#ppt_w"/>
                                          </p:val>
                                        </p:tav>
                                      </p:tavLst>
                                    </p:anim>
                                    <p:anim calcmode="lin" valueType="num">
                                      <p:cBhvr>
                                        <p:cTn id="54" dur="500" fill="hold"/>
                                        <p:tgtEl>
                                          <p:spTgt spid="26"/>
                                        </p:tgtEl>
                                        <p:attrNameLst>
                                          <p:attrName>ppt_h</p:attrName>
                                        </p:attrNameLst>
                                      </p:cBhvr>
                                      <p:tavLst>
                                        <p:tav tm="0">
                                          <p:val>
                                            <p:fltVal val="0"/>
                                          </p:val>
                                        </p:tav>
                                        <p:tav tm="100000">
                                          <p:val>
                                            <p:strVal val="#ppt_h"/>
                                          </p:val>
                                        </p:tav>
                                      </p:tavLst>
                                    </p:anim>
                                    <p:anim calcmode="lin" valueType="num">
                                      <p:cBhvr>
                                        <p:cTn id="55" dur="500" fill="hold"/>
                                        <p:tgtEl>
                                          <p:spTgt spid="26"/>
                                        </p:tgtEl>
                                        <p:attrNameLst>
                                          <p:attrName>style.rotation</p:attrName>
                                        </p:attrNameLst>
                                      </p:cBhvr>
                                      <p:tavLst>
                                        <p:tav tm="0">
                                          <p:val>
                                            <p:fltVal val="360"/>
                                          </p:val>
                                        </p:tav>
                                        <p:tav tm="100000">
                                          <p:val>
                                            <p:fltVal val="0"/>
                                          </p:val>
                                        </p:tav>
                                      </p:tavLst>
                                    </p:anim>
                                    <p:animEffect transition="in" filter="fade">
                                      <p:cBhvr>
                                        <p:cTn id="56" dur="500"/>
                                        <p:tgtEl>
                                          <p:spTgt spid="26"/>
                                        </p:tgtEl>
                                      </p:cBhvr>
                                    </p:animEffect>
                                  </p:childTnLst>
                                </p:cTn>
                              </p:par>
                            </p:childTnLst>
                          </p:cTn>
                        </p:par>
                        <p:par>
                          <p:cTn id="57" fill="hold">
                            <p:stCondLst>
                              <p:cond delay="5500"/>
                            </p:stCondLst>
                            <p:childTnLst>
                              <p:par>
                                <p:cTn id="58" presetID="12" presetClass="entr" presetSubtype="2" fill="hold" grpId="0" nodeType="after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slide(fromRight)">
                                      <p:cBhvr>
                                        <p:cTn id="6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0" grpId="0" animBg="1"/>
      <p:bldP spid="22" grpId="0" animBg="1"/>
      <p:bldP spid="23" grpId="0" animBg="1"/>
      <p:bldP spid="24" grpId="0"/>
      <p:bldP spid="25" grpId="0" animBg="1"/>
      <p:bldP spid="26" grpId="0" animBg="1"/>
      <p:bldP spid="27" grpId="0"/>
      <p:bldP spid="28" grpId="0"/>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21" name="齿轮1"/>
          <p:cNvSpPr/>
          <p:nvPr/>
        </p:nvSpPr>
        <p:spPr>
          <a:xfrm>
            <a:off x="3933616" y="2554624"/>
            <a:ext cx="2235200" cy="2235200"/>
          </a:xfrm>
          <a:custGeom>
            <a:avLst/>
            <a:gdLst>
              <a:gd name="connsiteX0" fmla="*/ 1586555 w 2235200"/>
              <a:gd name="connsiteY0" fmla="*/ 356377 h 2235200"/>
              <a:gd name="connsiteX1" fmla="*/ 1760418 w 2235200"/>
              <a:gd name="connsiteY1" fmla="*/ 210481 h 2235200"/>
              <a:gd name="connsiteX2" fmla="*/ 1899314 w 2235200"/>
              <a:gd name="connsiteY2" fmla="*/ 327029 h 2235200"/>
              <a:gd name="connsiteX3" fmla="*/ 1785825 w 2235200"/>
              <a:gd name="connsiteY3" fmla="*/ 523585 h 2235200"/>
              <a:gd name="connsiteX4" fmla="*/ 1966144 w 2235200"/>
              <a:gd name="connsiteY4" fmla="*/ 835907 h 2235200"/>
              <a:gd name="connsiteX5" fmla="*/ 2193112 w 2235200"/>
              <a:gd name="connsiteY5" fmla="*/ 835901 h 2235200"/>
              <a:gd name="connsiteX6" fmla="*/ 2224597 w 2235200"/>
              <a:gd name="connsiteY6" fmla="*/ 1014463 h 2235200"/>
              <a:gd name="connsiteX7" fmla="*/ 2011316 w 2235200"/>
              <a:gd name="connsiteY7" fmla="*/ 1092085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2 w 2235200"/>
              <a:gd name="connsiteY12" fmla="*/ 1904338 h 2235200"/>
              <a:gd name="connsiteX13" fmla="*/ 1581780 w 2235200"/>
              <a:gd name="connsiteY13" fmla="*/ 2127856 h 2235200"/>
              <a:gd name="connsiteX14" fmla="*/ 1411398 w 2235200"/>
              <a:gd name="connsiteY14" fmla="*/ 2189870 h 2235200"/>
              <a:gd name="connsiteX15" fmla="*/ 1297919 w 2235200"/>
              <a:gd name="connsiteY15" fmla="*/ 1993308 h 2235200"/>
              <a:gd name="connsiteX16" fmla="*/ 937280 w 2235200"/>
              <a:gd name="connsiteY16" fmla="*/ 1993308 h 2235200"/>
              <a:gd name="connsiteX17" fmla="*/ 823802 w 2235200"/>
              <a:gd name="connsiteY17" fmla="*/ 2189870 h 2235200"/>
              <a:gd name="connsiteX18" fmla="*/ 653420 w 2235200"/>
              <a:gd name="connsiteY18" fmla="*/ 2127856 h 2235200"/>
              <a:gd name="connsiteX19" fmla="*/ 692839 w 2235200"/>
              <a:gd name="connsiteY19" fmla="*/ 1904338 h 2235200"/>
              <a:gd name="connsiteX20" fmla="*/ 416574 w 2235200"/>
              <a:gd name="connsiteY20" fmla="*/ 1672524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5 h 2235200"/>
              <a:gd name="connsiteX25" fmla="*/ 10603 w 2235200"/>
              <a:gd name="connsiteY25" fmla="*/ 1014463 h 2235200"/>
              <a:gd name="connsiteX26" fmla="*/ 42088 w 2235200"/>
              <a:gd name="connsiteY26" fmla="*/ 835901 h 2235200"/>
              <a:gd name="connsiteX27" fmla="*/ 269055 w 2235200"/>
              <a:gd name="connsiteY27" fmla="*/ 835907 h 2235200"/>
              <a:gd name="connsiteX28" fmla="*/ 449374 w 2235200"/>
              <a:gd name="connsiteY28" fmla="*/ 523585 h 2235200"/>
              <a:gd name="connsiteX29" fmla="*/ 335886 w 2235200"/>
              <a:gd name="connsiteY29" fmla="*/ 327029 h 2235200"/>
              <a:gd name="connsiteX30" fmla="*/ 474782 w 2235200"/>
              <a:gd name="connsiteY30" fmla="*/ 210481 h 2235200"/>
              <a:gd name="connsiteX31" fmla="*/ 648645 w 2235200"/>
              <a:gd name="connsiteY31" fmla="*/ 356377 h 2235200"/>
              <a:gd name="connsiteX32" fmla="*/ 987535 w 2235200"/>
              <a:gd name="connsiteY32" fmla="*/ 233031 h 2235200"/>
              <a:gd name="connsiteX33" fmla="*/ 1026942 w 2235200"/>
              <a:gd name="connsiteY33" fmla="*/ 9511 h 2235200"/>
              <a:gd name="connsiteX34" fmla="*/ 1208258 w 2235200"/>
              <a:gd name="connsiteY34" fmla="*/ 9511 h 2235200"/>
              <a:gd name="connsiteX35" fmla="*/ 1247665 w 2235200"/>
              <a:gd name="connsiteY35" fmla="*/ 233031 h 2235200"/>
              <a:gd name="connsiteX36" fmla="*/ 1586555 w 2235200"/>
              <a:gd name="connsiteY36" fmla="*/ 356377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235200" h="2235200">
                <a:moveTo>
                  <a:pt x="1586555" y="356377"/>
                </a:moveTo>
                <a:lnTo>
                  <a:pt x="1760418" y="210481"/>
                </a:lnTo>
                <a:lnTo>
                  <a:pt x="1899314" y="327029"/>
                </a:lnTo>
                <a:lnTo>
                  <a:pt x="1785825" y="523585"/>
                </a:lnTo>
                <a:cubicBezTo>
                  <a:pt x="1866522" y="614364"/>
                  <a:pt x="1927876" y="720632"/>
                  <a:pt x="1966144" y="835907"/>
                </a:cubicBezTo>
                <a:lnTo>
                  <a:pt x="2193112" y="835901"/>
                </a:lnTo>
                <a:lnTo>
                  <a:pt x="2224597" y="1014463"/>
                </a:lnTo>
                <a:lnTo>
                  <a:pt x="2011316" y="1092085"/>
                </a:lnTo>
                <a:cubicBezTo>
                  <a:pt x="2014782" y="1213496"/>
                  <a:pt x="1993474" y="1334341"/>
                  <a:pt x="1948692" y="1447245"/>
                </a:cubicBezTo>
                <a:lnTo>
                  <a:pt x="2122562" y="1593132"/>
                </a:lnTo>
                <a:lnTo>
                  <a:pt x="2031904" y="1750157"/>
                </a:lnTo>
                <a:lnTo>
                  <a:pt x="1818627" y="1672524"/>
                </a:lnTo>
                <a:cubicBezTo>
                  <a:pt x="1743241" y="1767759"/>
                  <a:pt x="1649240" y="1846634"/>
                  <a:pt x="1542362" y="1904338"/>
                </a:cubicBezTo>
                <a:lnTo>
                  <a:pt x="1581780" y="2127856"/>
                </a:lnTo>
                <a:lnTo>
                  <a:pt x="1411398" y="2189870"/>
                </a:lnTo>
                <a:lnTo>
                  <a:pt x="1297919" y="1993308"/>
                </a:lnTo>
                <a:cubicBezTo>
                  <a:pt x="1178954" y="2017804"/>
                  <a:pt x="1056245" y="2017804"/>
                  <a:pt x="937280" y="1993308"/>
                </a:cubicBezTo>
                <a:lnTo>
                  <a:pt x="823802" y="2189870"/>
                </a:lnTo>
                <a:lnTo>
                  <a:pt x="653420" y="2127856"/>
                </a:lnTo>
                <a:lnTo>
                  <a:pt x="692839" y="1904338"/>
                </a:lnTo>
                <a:cubicBezTo>
                  <a:pt x="585961" y="1846634"/>
                  <a:pt x="491960" y="1767758"/>
                  <a:pt x="416574" y="1672524"/>
                </a:cubicBezTo>
                <a:lnTo>
                  <a:pt x="203296" y="1750157"/>
                </a:lnTo>
                <a:lnTo>
                  <a:pt x="112638" y="1593132"/>
                </a:lnTo>
                <a:lnTo>
                  <a:pt x="286508" y="1447245"/>
                </a:lnTo>
                <a:cubicBezTo>
                  <a:pt x="241726" y="1334341"/>
                  <a:pt x="220417" y="1213496"/>
                  <a:pt x="223884" y="1092085"/>
                </a:cubicBezTo>
                <a:lnTo>
                  <a:pt x="10603" y="1014463"/>
                </a:lnTo>
                <a:lnTo>
                  <a:pt x="42088" y="835901"/>
                </a:lnTo>
                <a:lnTo>
                  <a:pt x="269055" y="835907"/>
                </a:lnTo>
                <a:cubicBezTo>
                  <a:pt x="307323" y="720632"/>
                  <a:pt x="368677" y="614363"/>
                  <a:pt x="449374" y="523585"/>
                </a:cubicBezTo>
                <a:lnTo>
                  <a:pt x="335886" y="327029"/>
                </a:lnTo>
                <a:lnTo>
                  <a:pt x="474782" y="210481"/>
                </a:lnTo>
                <a:lnTo>
                  <a:pt x="648645" y="356377"/>
                </a:lnTo>
                <a:cubicBezTo>
                  <a:pt x="752057" y="292669"/>
                  <a:pt x="867366" y="250701"/>
                  <a:pt x="987535" y="233031"/>
                </a:cubicBezTo>
                <a:lnTo>
                  <a:pt x="1026942" y="9511"/>
                </a:lnTo>
                <a:lnTo>
                  <a:pt x="1208258" y="9511"/>
                </a:lnTo>
                <a:lnTo>
                  <a:pt x="1247665" y="233031"/>
                </a:lnTo>
                <a:cubicBezTo>
                  <a:pt x="1367834" y="250700"/>
                  <a:pt x="1483142" y="292669"/>
                  <a:pt x="1586555" y="356377"/>
                </a:cubicBezTo>
                <a:close/>
              </a:path>
            </a:pathLst>
          </a:custGeom>
          <a:solidFill>
            <a:srgbClr val="C80000"/>
          </a:solidFill>
          <a:ln w="25400" cap="flat" cmpd="sng" algn="ctr">
            <a:noFill/>
            <a:prstDash val="solid"/>
          </a:ln>
          <a:effectLst>
            <a:outerShdw blurRad="50800" dist="38100" algn="l" rotWithShape="0">
              <a:prstClr val="black">
                <a:alpha val="40000"/>
              </a:prstClr>
            </a:outerShdw>
          </a:effectLst>
        </p:spPr>
        <p:txBody>
          <a:bodyPr lIns="91430" tIns="45716" rIns="91430" bIns="45716" anchor="ctr"/>
          <a:lstStyle/>
          <a:p>
            <a:pPr algn="ctr">
              <a:lnSpc>
                <a:spcPct val="120000"/>
              </a:lnSpc>
              <a:defRPr/>
            </a:pPr>
            <a:r>
              <a:rPr lang="zh-CN" altLang="en-US" sz="2800" b="1" kern="0" dirty="0">
                <a:solidFill>
                  <a:sysClr val="window" lastClr="FFFFFF"/>
                </a:solidFill>
                <a:latin typeface="Calibri" panose="020F0502020204030204"/>
                <a:ea typeface="微软雅黑" panose="020B0503020204020204" pitchFamily="34" charset="-122"/>
              </a:rPr>
              <a:t>文本</a:t>
            </a:r>
            <a:r>
              <a:rPr lang="en-US" altLang="zh-CN" sz="2800" b="1" kern="0" dirty="0">
                <a:solidFill>
                  <a:sysClr val="window" lastClr="FFFFFF"/>
                </a:solidFill>
                <a:latin typeface="Calibri" panose="020F0502020204030204"/>
                <a:ea typeface="微软雅黑" panose="020B0503020204020204" pitchFamily="34" charset="-122"/>
              </a:rPr>
              <a:t>1</a:t>
            </a:r>
            <a:endParaRPr lang="zh-CN" altLang="en-US" sz="2800" b="1" kern="0" dirty="0">
              <a:solidFill>
                <a:sysClr val="window" lastClr="FFFFFF"/>
              </a:solidFill>
              <a:latin typeface="Calibri" panose="020F0502020204030204"/>
              <a:ea typeface="微软雅黑" panose="020B0503020204020204" pitchFamily="34" charset="-122"/>
            </a:endParaRPr>
          </a:p>
        </p:txBody>
      </p:sp>
      <p:sp>
        <p:nvSpPr>
          <p:cNvPr id="22" name="齿轮2"/>
          <p:cNvSpPr/>
          <p:nvPr/>
        </p:nvSpPr>
        <p:spPr>
          <a:xfrm>
            <a:off x="2694022" y="2039134"/>
            <a:ext cx="1625600" cy="1625600"/>
          </a:xfrm>
          <a:custGeom>
            <a:avLst/>
            <a:gdLst>
              <a:gd name="connsiteX0" fmla="*/ 1216350 w 1625600"/>
              <a:gd name="connsiteY0" fmla="*/ 411723 h 1625600"/>
              <a:gd name="connsiteX1" fmla="*/ 1456181 w 1625600"/>
              <a:gd name="connsiteY1" fmla="*/ 339443 h 1625600"/>
              <a:gd name="connsiteX2" fmla="*/ 1544430 w 1625600"/>
              <a:gd name="connsiteY2" fmla="*/ 492294 h 1625600"/>
              <a:gd name="connsiteX3" fmla="*/ 1361918 w 1625600"/>
              <a:gd name="connsiteY3" fmla="*/ 663854 h 1625600"/>
              <a:gd name="connsiteX4" fmla="*/ 1361918 w 1625600"/>
              <a:gd name="connsiteY4" fmla="*/ 961747 h 1625600"/>
              <a:gd name="connsiteX5" fmla="*/ 1544430 w 1625600"/>
              <a:gd name="connsiteY5" fmla="*/ 1133306 h 1625600"/>
              <a:gd name="connsiteX6" fmla="*/ 1456181 w 1625600"/>
              <a:gd name="connsiteY6" fmla="*/ 1286157 h 1625600"/>
              <a:gd name="connsiteX7" fmla="*/ 1216350 w 1625600"/>
              <a:gd name="connsiteY7" fmla="*/ 1213877 h 1625600"/>
              <a:gd name="connsiteX8" fmla="*/ 958367 w 1625600"/>
              <a:gd name="connsiteY8" fmla="*/ 1362823 h 1625600"/>
              <a:gd name="connsiteX9" fmla="*/ 901049 w 1625600"/>
              <a:gd name="connsiteY9" fmla="*/ 1606663 h 1625600"/>
              <a:gd name="connsiteX10" fmla="*/ 724551 w 1625600"/>
              <a:gd name="connsiteY10" fmla="*/ 1606663 h 1625600"/>
              <a:gd name="connsiteX11" fmla="*/ 667232 w 1625600"/>
              <a:gd name="connsiteY11" fmla="*/ 1362823 h 1625600"/>
              <a:gd name="connsiteX12" fmla="*/ 409249 w 1625600"/>
              <a:gd name="connsiteY12" fmla="*/ 1213877 h 1625600"/>
              <a:gd name="connsiteX13" fmla="*/ 169419 w 1625600"/>
              <a:gd name="connsiteY13" fmla="*/ 1286157 h 1625600"/>
              <a:gd name="connsiteX14" fmla="*/ 81170 w 1625600"/>
              <a:gd name="connsiteY14" fmla="*/ 1133306 h 1625600"/>
              <a:gd name="connsiteX15" fmla="*/ 263682 w 1625600"/>
              <a:gd name="connsiteY15" fmla="*/ 961746 h 1625600"/>
              <a:gd name="connsiteX16" fmla="*/ 263682 w 1625600"/>
              <a:gd name="connsiteY16" fmla="*/ 663853 h 1625600"/>
              <a:gd name="connsiteX17" fmla="*/ 81170 w 1625600"/>
              <a:gd name="connsiteY17" fmla="*/ 492294 h 1625600"/>
              <a:gd name="connsiteX18" fmla="*/ 169419 w 1625600"/>
              <a:gd name="connsiteY18" fmla="*/ 339443 h 1625600"/>
              <a:gd name="connsiteX19" fmla="*/ 409250 w 1625600"/>
              <a:gd name="connsiteY19" fmla="*/ 411723 h 1625600"/>
              <a:gd name="connsiteX20" fmla="*/ 667233 w 1625600"/>
              <a:gd name="connsiteY20" fmla="*/ 262777 h 1625600"/>
              <a:gd name="connsiteX21" fmla="*/ 724551 w 1625600"/>
              <a:gd name="connsiteY21" fmla="*/ 18937 h 1625600"/>
              <a:gd name="connsiteX22" fmla="*/ 901049 w 1625600"/>
              <a:gd name="connsiteY22" fmla="*/ 18937 h 1625600"/>
              <a:gd name="connsiteX23" fmla="*/ 958368 w 1625600"/>
              <a:gd name="connsiteY23" fmla="*/ 262777 h 1625600"/>
              <a:gd name="connsiteX24" fmla="*/ 1216351 w 1625600"/>
              <a:gd name="connsiteY24" fmla="*/ 411723 h 1625600"/>
              <a:gd name="connsiteX25" fmla="*/ 1216350 w 1625600"/>
              <a:gd name="connsiteY25" fmla="*/ 411723 h 162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25600" h="1625600">
                <a:moveTo>
                  <a:pt x="1216350" y="411723"/>
                </a:moveTo>
                <a:lnTo>
                  <a:pt x="1456181" y="339443"/>
                </a:lnTo>
                <a:lnTo>
                  <a:pt x="1544430" y="492294"/>
                </a:lnTo>
                <a:lnTo>
                  <a:pt x="1361918" y="663854"/>
                </a:lnTo>
                <a:cubicBezTo>
                  <a:pt x="1388374" y="761389"/>
                  <a:pt x="1388374" y="864211"/>
                  <a:pt x="1361918" y="961747"/>
                </a:cubicBezTo>
                <a:lnTo>
                  <a:pt x="1544430" y="1133306"/>
                </a:lnTo>
                <a:lnTo>
                  <a:pt x="1456181" y="1286157"/>
                </a:lnTo>
                <a:lnTo>
                  <a:pt x="1216350" y="1213877"/>
                </a:lnTo>
                <a:cubicBezTo>
                  <a:pt x="1145110" y="1285556"/>
                  <a:pt x="1056063" y="1336967"/>
                  <a:pt x="958367" y="1362823"/>
                </a:cubicBezTo>
                <a:lnTo>
                  <a:pt x="901049" y="1606663"/>
                </a:lnTo>
                <a:lnTo>
                  <a:pt x="724551" y="1606663"/>
                </a:lnTo>
                <a:lnTo>
                  <a:pt x="667232" y="1362823"/>
                </a:lnTo>
                <a:cubicBezTo>
                  <a:pt x="569536" y="1336967"/>
                  <a:pt x="480489" y="1285556"/>
                  <a:pt x="409249" y="1213877"/>
                </a:cubicBezTo>
                <a:lnTo>
                  <a:pt x="169419" y="1286157"/>
                </a:lnTo>
                <a:lnTo>
                  <a:pt x="81170" y="1133306"/>
                </a:lnTo>
                <a:lnTo>
                  <a:pt x="263682" y="961746"/>
                </a:lnTo>
                <a:cubicBezTo>
                  <a:pt x="237226" y="864211"/>
                  <a:pt x="237226" y="761389"/>
                  <a:pt x="263682" y="663853"/>
                </a:cubicBezTo>
                <a:lnTo>
                  <a:pt x="81170" y="492294"/>
                </a:lnTo>
                <a:lnTo>
                  <a:pt x="169419" y="339443"/>
                </a:lnTo>
                <a:lnTo>
                  <a:pt x="409250" y="411723"/>
                </a:lnTo>
                <a:cubicBezTo>
                  <a:pt x="480490" y="340044"/>
                  <a:pt x="569537" y="288633"/>
                  <a:pt x="667233" y="262777"/>
                </a:cubicBezTo>
                <a:lnTo>
                  <a:pt x="724551" y="18937"/>
                </a:lnTo>
                <a:lnTo>
                  <a:pt x="901049" y="18937"/>
                </a:lnTo>
                <a:lnTo>
                  <a:pt x="958368" y="262777"/>
                </a:lnTo>
                <a:cubicBezTo>
                  <a:pt x="1056064" y="288633"/>
                  <a:pt x="1145111" y="340044"/>
                  <a:pt x="1216351" y="411723"/>
                </a:cubicBezTo>
                <a:lnTo>
                  <a:pt x="1216350" y="411723"/>
                </a:lnTo>
                <a:close/>
              </a:path>
            </a:pathLst>
          </a:custGeom>
          <a:gradFill>
            <a:gsLst>
              <a:gs pos="33000">
                <a:srgbClr val="F9F9F9"/>
              </a:gs>
              <a:gs pos="100000">
                <a:srgbClr val="D7D7D7"/>
              </a:gs>
            </a:gsLst>
            <a:lin ang="5400000" scaled="0"/>
          </a:gradFill>
          <a:ln w="3175" cap="flat" cmpd="sng" algn="ctr">
            <a:solidFill>
              <a:srgbClr val="A9A9A9"/>
            </a:solidFill>
            <a:prstDash val="solid"/>
          </a:ln>
          <a:effectLst>
            <a:outerShdw blurRad="50800" dist="38100" algn="l" rotWithShape="0">
              <a:prstClr val="black">
                <a:alpha val="40000"/>
              </a:prstClr>
            </a:outerShdw>
          </a:effectLst>
        </p:spPr>
        <p:txBody>
          <a:bodyPr lIns="91430" tIns="45716" rIns="91430" bIns="45716" anchor="ctr"/>
          <a:lstStyle/>
          <a:p>
            <a:pPr algn="ctr">
              <a:lnSpc>
                <a:spcPct val="120000"/>
              </a:lnSpc>
              <a:defRPr/>
            </a:pPr>
            <a:r>
              <a:rPr lang="zh-CN" altLang="en-US" b="1" kern="0">
                <a:solidFill>
                  <a:srgbClr val="4D4D4D"/>
                </a:solidFill>
                <a:latin typeface="微软雅黑" panose="020B0503020204020204" pitchFamily="34" charset="-122"/>
                <a:ea typeface="微软雅黑" panose="020B0503020204020204" pitchFamily="34" charset="-122"/>
              </a:rPr>
              <a:t>文本</a:t>
            </a:r>
            <a:r>
              <a:rPr lang="en-US" altLang="zh-CN" b="1" kern="0" dirty="0">
                <a:solidFill>
                  <a:srgbClr val="4D4D4D"/>
                </a:solidFill>
                <a:latin typeface="微软雅黑" panose="020B0503020204020204" pitchFamily="34" charset="-122"/>
                <a:ea typeface="微软雅黑" panose="020B0503020204020204" pitchFamily="34" charset="-122"/>
              </a:rPr>
              <a:t>2</a:t>
            </a:r>
            <a:endParaRPr lang="zh-CN" altLang="en-US" b="1" kern="0">
              <a:solidFill>
                <a:srgbClr val="4D4D4D"/>
              </a:solidFill>
              <a:latin typeface="微软雅黑" panose="020B0503020204020204" pitchFamily="34" charset="-122"/>
              <a:ea typeface="微软雅黑" panose="020B0503020204020204" pitchFamily="34" charset="-122"/>
            </a:endParaRPr>
          </a:p>
        </p:txBody>
      </p:sp>
      <p:sp>
        <p:nvSpPr>
          <p:cNvPr id="23" name="齿轮3"/>
          <p:cNvSpPr/>
          <p:nvPr/>
        </p:nvSpPr>
        <p:spPr>
          <a:xfrm>
            <a:off x="3425542" y="738654"/>
            <a:ext cx="1950720" cy="1950720"/>
          </a:xfrm>
          <a:custGeom>
            <a:avLst/>
            <a:gdLst>
              <a:gd name="connsiteX0" fmla="*/ 1191775 w 1592756"/>
              <a:gd name="connsiteY0" fmla="*/ 403405 h 1592756"/>
              <a:gd name="connsiteX1" fmla="*/ 1426760 w 1592756"/>
              <a:gd name="connsiteY1" fmla="*/ 332584 h 1592756"/>
              <a:gd name="connsiteX2" fmla="*/ 1513226 w 1592756"/>
              <a:gd name="connsiteY2" fmla="*/ 482348 h 1592756"/>
              <a:gd name="connsiteX3" fmla="*/ 1334401 w 1592756"/>
              <a:gd name="connsiteY3" fmla="*/ 650441 h 1592756"/>
              <a:gd name="connsiteX4" fmla="*/ 1334401 w 1592756"/>
              <a:gd name="connsiteY4" fmla="*/ 942315 h 1592756"/>
              <a:gd name="connsiteX5" fmla="*/ 1513226 w 1592756"/>
              <a:gd name="connsiteY5" fmla="*/ 1110408 h 1592756"/>
              <a:gd name="connsiteX6" fmla="*/ 1426760 w 1592756"/>
              <a:gd name="connsiteY6" fmla="*/ 1260172 h 1592756"/>
              <a:gd name="connsiteX7" fmla="*/ 1191775 w 1592756"/>
              <a:gd name="connsiteY7" fmla="*/ 1189351 h 1592756"/>
              <a:gd name="connsiteX8" fmla="*/ 939004 w 1592756"/>
              <a:gd name="connsiteY8" fmla="*/ 1335288 h 1592756"/>
              <a:gd name="connsiteX9" fmla="*/ 882844 w 1592756"/>
              <a:gd name="connsiteY9" fmla="*/ 1574202 h 1592756"/>
              <a:gd name="connsiteX10" fmla="*/ 709912 w 1592756"/>
              <a:gd name="connsiteY10" fmla="*/ 1574202 h 1592756"/>
              <a:gd name="connsiteX11" fmla="*/ 653752 w 1592756"/>
              <a:gd name="connsiteY11" fmla="*/ 1335288 h 1592756"/>
              <a:gd name="connsiteX12" fmla="*/ 400981 w 1592756"/>
              <a:gd name="connsiteY12" fmla="*/ 1189351 h 1592756"/>
              <a:gd name="connsiteX13" fmla="*/ 165996 w 1592756"/>
              <a:gd name="connsiteY13" fmla="*/ 1260172 h 1592756"/>
              <a:gd name="connsiteX14" fmla="*/ 79530 w 1592756"/>
              <a:gd name="connsiteY14" fmla="*/ 1110408 h 1592756"/>
              <a:gd name="connsiteX15" fmla="*/ 258355 w 1592756"/>
              <a:gd name="connsiteY15" fmla="*/ 942315 h 1592756"/>
              <a:gd name="connsiteX16" fmla="*/ 258355 w 1592756"/>
              <a:gd name="connsiteY16" fmla="*/ 650441 h 1592756"/>
              <a:gd name="connsiteX17" fmla="*/ 79530 w 1592756"/>
              <a:gd name="connsiteY17" fmla="*/ 482348 h 1592756"/>
              <a:gd name="connsiteX18" fmla="*/ 165996 w 1592756"/>
              <a:gd name="connsiteY18" fmla="*/ 332584 h 1592756"/>
              <a:gd name="connsiteX19" fmla="*/ 400981 w 1592756"/>
              <a:gd name="connsiteY19" fmla="*/ 403405 h 1592756"/>
              <a:gd name="connsiteX20" fmla="*/ 653752 w 1592756"/>
              <a:gd name="connsiteY20" fmla="*/ 257468 h 1592756"/>
              <a:gd name="connsiteX21" fmla="*/ 709912 w 1592756"/>
              <a:gd name="connsiteY21" fmla="*/ 18554 h 1592756"/>
              <a:gd name="connsiteX22" fmla="*/ 882844 w 1592756"/>
              <a:gd name="connsiteY22" fmla="*/ 18554 h 1592756"/>
              <a:gd name="connsiteX23" fmla="*/ 939004 w 1592756"/>
              <a:gd name="connsiteY23" fmla="*/ 257468 h 1592756"/>
              <a:gd name="connsiteX24" fmla="*/ 1191775 w 1592756"/>
              <a:gd name="connsiteY24" fmla="*/ 403405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3" y="402893"/>
                </a:moveTo>
                <a:lnTo>
                  <a:pt x="1195533" y="297380"/>
                </a:lnTo>
                <a:lnTo>
                  <a:pt x="1295376" y="397223"/>
                </a:lnTo>
                <a:lnTo>
                  <a:pt x="1189863" y="567584"/>
                </a:lnTo>
                <a:cubicBezTo>
                  <a:pt x="1230502" y="637475"/>
                  <a:pt x="1251792" y="716930"/>
                  <a:pt x="1251543" y="797777"/>
                </a:cubicBezTo>
                <a:lnTo>
                  <a:pt x="1428100" y="892558"/>
                </a:lnTo>
                <a:lnTo>
                  <a:pt x="1391556" y="1028945"/>
                </a:lnTo>
                <a:lnTo>
                  <a:pt x="1191263" y="1022749"/>
                </a:lnTo>
                <a:cubicBezTo>
                  <a:pt x="1151054" y="1092889"/>
                  <a:pt x="1092889" y="1151054"/>
                  <a:pt x="1022749" y="1191262"/>
                </a:cubicBezTo>
                <a:lnTo>
                  <a:pt x="1028945" y="1391556"/>
                </a:lnTo>
                <a:lnTo>
                  <a:pt x="892558" y="1428101"/>
                </a:lnTo>
                <a:lnTo>
                  <a:pt x="797778" y="1251543"/>
                </a:lnTo>
                <a:cubicBezTo>
                  <a:pt x="716930" y="1251791"/>
                  <a:pt x="637475" y="1230502"/>
                  <a:pt x="567583" y="1189863"/>
                </a:cubicBezTo>
                <a:lnTo>
                  <a:pt x="397223" y="1295376"/>
                </a:lnTo>
                <a:lnTo>
                  <a:pt x="297380" y="1195533"/>
                </a:lnTo>
                <a:lnTo>
                  <a:pt x="402893" y="1025172"/>
                </a:lnTo>
                <a:cubicBezTo>
                  <a:pt x="362254" y="955281"/>
                  <a:pt x="340964" y="875826"/>
                  <a:pt x="341213" y="794979"/>
                </a:cubicBezTo>
                <a:lnTo>
                  <a:pt x="164656" y="700198"/>
                </a:lnTo>
                <a:lnTo>
                  <a:pt x="201200" y="563811"/>
                </a:lnTo>
                <a:lnTo>
                  <a:pt x="401493" y="570007"/>
                </a:lnTo>
                <a:cubicBezTo>
                  <a:pt x="441702" y="499867"/>
                  <a:pt x="499867" y="441702"/>
                  <a:pt x="570007" y="401494"/>
                </a:cubicBezTo>
                <a:lnTo>
                  <a:pt x="563811" y="201200"/>
                </a:lnTo>
                <a:lnTo>
                  <a:pt x="700198" y="164655"/>
                </a:lnTo>
                <a:lnTo>
                  <a:pt x="794978" y="341213"/>
                </a:lnTo>
                <a:cubicBezTo>
                  <a:pt x="875826" y="340965"/>
                  <a:pt x="955281" y="362254"/>
                  <a:pt x="1025173" y="402893"/>
                </a:cubicBezTo>
                <a:close/>
              </a:path>
            </a:pathLst>
          </a:custGeom>
          <a:gradFill>
            <a:gsLst>
              <a:gs pos="33000">
                <a:srgbClr val="F9F9F9"/>
              </a:gs>
              <a:gs pos="100000">
                <a:srgbClr val="D7D7D7"/>
              </a:gs>
            </a:gsLst>
            <a:lin ang="5400000" scaled="0"/>
          </a:gradFill>
          <a:ln w="3175" cap="flat" cmpd="sng" algn="ctr">
            <a:solidFill>
              <a:srgbClr val="A9A9A9"/>
            </a:solidFill>
            <a:prstDash val="solid"/>
          </a:ln>
          <a:effectLst>
            <a:outerShdw blurRad="50800" dist="38100" algn="l" rotWithShape="0">
              <a:prstClr val="black">
                <a:alpha val="40000"/>
              </a:prstClr>
            </a:outerShdw>
          </a:effectLst>
        </p:spPr>
        <p:txBody>
          <a:bodyPr lIns="91430" tIns="45716" rIns="91430" bIns="45716" anchor="ctr"/>
          <a:lstStyle/>
          <a:p>
            <a:pPr algn="ctr">
              <a:lnSpc>
                <a:spcPct val="120000"/>
              </a:lnSpc>
              <a:defRPr/>
            </a:pPr>
            <a:r>
              <a:rPr lang="zh-CN" altLang="en-US" b="1" kern="0">
                <a:solidFill>
                  <a:srgbClr val="4D4D4D"/>
                </a:solidFill>
                <a:latin typeface="微软雅黑" panose="020B0503020204020204" pitchFamily="34" charset="-122"/>
                <a:ea typeface="微软雅黑" panose="020B0503020204020204" pitchFamily="34" charset="-122"/>
              </a:rPr>
              <a:t>文本</a:t>
            </a:r>
            <a:r>
              <a:rPr lang="en-US" altLang="zh-CN" b="1" kern="0" dirty="0">
                <a:solidFill>
                  <a:srgbClr val="4D4D4D"/>
                </a:solidFill>
                <a:latin typeface="微软雅黑" panose="020B0503020204020204" pitchFamily="34" charset="-122"/>
                <a:ea typeface="微软雅黑" panose="020B0503020204020204" pitchFamily="34" charset="-122"/>
              </a:rPr>
              <a:t>3</a:t>
            </a:r>
            <a:endParaRPr lang="zh-CN" altLang="en-US" b="1" kern="0" dirty="0">
              <a:solidFill>
                <a:srgbClr val="4D4D4D"/>
              </a:solidFill>
              <a:latin typeface="微软雅黑" panose="020B0503020204020204" pitchFamily="34" charset="-122"/>
              <a:ea typeface="微软雅黑" panose="020B0503020204020204" pitchFamily="34" charset="-122"/>
            </a:endParaRPr>
          </a:p>
        </p:txBody>
      </p:sp>
      <p:sp>
        <p:nvSpPr>
          <p:cNvPr id="24" name="箭头1"/>
          <p:cNvSpPr/>
          <p:nvPr/>
        </p:nvSpPr>
        <p:spPr>
          <a:xfrm>
            <a:off x="3821207" y="2230974"/>
            <a:ext cx="2861057" cy="2861056"/>
          </a:xfrm>
          <a:prstGeom prst="circularArrow">
            <a:avLst>
              <a:gd name="adj1" fmla="val 4687"/>
              <a:gd name="adj2" fmla="val 299029"/>
              <a:gd name="adj3" fmla="val 2513083"/>
              <a:gd name="adj4" fmla="val 15867933"/>
              <a:gd name="adj5" fmla="val 5469"/>
            </a:avLst>
          </a:prstGeom>
          <a:gradFill>
            <a:gsLst>
              <a:gs pos="33000">
                <a:srgbClr val="F9F9F9"/>
              </a:gs>
              <a:gs pos="100000">
                <a:srgbClr val="D7D7D7"/>
              </a:gs>
            </a:gsLst>
            <a:lin ang="5400000" scaled="0"/>
          </a:gradFill>
          <a:ln w="3175" cap="flat" cmpd="sng" algn="ctr">
            <a:solidFill>
              <a:srgbClr val="A9A9A9"/>
            </a:solidFill>
            <a:prstDash val="solid"/>
          </a:ln>
          <a:effectLst>
            <a:outerShdw blurRad="50800" dist="38100" algn="l" rotWithShape="0">
              <a:prstClr val="black">
                <a:alpha val="40000"/>
              </a:prstClr>
            </a:outerShdw>
          </a:effectLst>
        </p:spPr>
      </p:sp>
      <p:sp>
        <p:nvSpPr>
          <p:cNvPr id="25" name="箭头2"/>
          <p:cNvSpPr/>
          <p:nvPr/>
        </p:nvSpPr>
        <p:spPr>
          <a:xfrm>
            <a:off x="2406132" y="1680009"/>
            <a:ext cx="2078737" cy="2078736"/>
          </a:xfrm>
          <a:prstGeom prst="leftCircularArrow">
            <a:avLst>
              <a:gd name="adj1" fmla="val 6452"/>
              <a:gd name="adj2" fmla="val 429999"/>
              <a:gd name="adj3" fmla="val 10489124"/>
              <a:gd name="adj4" fmla="val 14837806"/>
              <a:gd name="adj5" fmla="val 7527"/>
            </a:avLst>
          </a:prstGeom>
          <a:solidFill>
            <a:srgbClr val="C80000"/>
          </a:solidFill>
          <a:ln w="25400" cap="flat" cmpd="sng" algn="ctr">
            <a:noFill/>
            <a:prstDash val="solid"/>
          </a:ln>
          <a:effectLst>
            <a:outerShdw blurRad="50800" dist="38100" algn="l" rotWithShape="0">
              <a:prstClr val="black">
                <a:alpha val="40000"/>
              </a:prstClr>
            </a:outerShdw>
          </a:effectLst>
        </p:spPr>
      </p:sp>
      <p:sp>
        <p:nvSpPr>
          <p:cNvPr id="26" name="箭头3"/>
          <p:cNvSpPr/>
          <p:nvPr/>
        </p:nvSpPr>
        <p:spPr>
          <a:xfrm>
            <a:off x="3236103" y="569323"/>
            <a:ext cx="2241297" cy="2241295"/>
          </a:xfrm>
          <a:prstGeom prst="circularArrow">
            <a:avLst>
              <a:gd name="adj1" fmla="val 5984"/>
              <a:gd name="adj2" fmla="val 394124"/>
              <a:gd name="adj3" fmla="val 13313824"/>
              <a:gd name="adj4" fmla="val 10508221"/>
              <a:gd name="adj5" fmla="val 6981"/>
            </a:avLst>
          </a:prstGeom>
          <a:solidFill>
            <a:srgbClr val="C80000"/>
          </a:solidFill>
          <a:ln w="25400" cap="flat" cmpd="sng" algn="ctr">
            <a:noFill/>
            <a:prstDash val="solid"/>
          </a:ln>
          <a:effectLst>
            <a:outerShdw blurRad="50800" dist="38100" algn="l" rotWithShape="0">
              <a:prstClr val="black">
                <a:alpha val="40000"/>
              </a:prstClr>
            </a:outerShdw>
          </a:effectLst>
        </p:spPr>
      </p:sp>
      <p:sp>
        <p:nvSpPr>
          <p:cNvPr id="27" name="Text Box 40"/>
          <p:cNvSpPr txBox="1">
            <a:spLocks noChangeArrowheads="1"/>
          </p:cNvSpPr>
          <p:nvPr/>
        </p:nvSpPr>
        <p:spPr bwMode="gray">
          <a:xfrm>
            <a:off x="581608" y="4083621"/>
            <a:ext cx="3255336" cy="609398"/>
          </a:xfrm>
          <a:prstGeom prst="rect">
            <a:avLst/>
          </a:prstGeom>
          <a:noFill/>
          <a:ln w="9525">
            <a:noFill/>
            <a:miter lim="800000"/>
          </a:ln>
        </p:spPr>
        <p:txBody>
          <a:bodyPr wrap="square" lIns="91430" tIns="45716" rIns="91430" bIns="45716">
            <a:spAutoFit/>
          </a:bodyPr>
          <a:lstStyle/>
          <a:p>
            <a:pPr lvl="0">
              <a:lnSpc>
                <a:spcPct val="120000"/>
              </a:lnSpc>
              <a:defRPr/>
            </a:pP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Rectangle 11"/>
          <p:cNvSpPr>
            <a:spLocks noChangeArrowheads="1"/>
          </p:cNvSpPr>
          <p:nvPr/>
        </p:nvSpPr>
        <p:spPr bwMode="gray">
          <a:xfrm>
            <a:off x="655626" y="3706752"/>
            <a:ext cx="2500330" cy="358775"/>
          </a:xfrm>
          <a:prstGeom prst="rect">
            <a:avLst/>
          </a:prstGeom>
          <a:noFill/>
          <a:ln>
            <a:noFill/>
          </a:ln>
        </p:spPr>
        <p:txBody>
          <a:bodyPr lIns="0" tIns="0" rIns="0" bIns="0" anchor="ctr"/>
          <a:lstStyle/>
          <a:p>
            <a:pPr lvl="0">
              <a:lnSpc>
                <a:spcPct val="120000"/>
              </a:lnSpc>
              <a:defRPr/>
            </a:pPr>
            <a:r>
              <a:rPr lang="zh-CN" altLang="en-US" sz="2000" b="1"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单击此处输入小标题</a:t>
            </a:r>
            <a:endParaRPr lang="zh-CN" altLang="en-US" sz="20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Text Box 40"/>
          <p:cNvSpPr txBox="1">
            <a:spLocks noChangeArrowheads="1"/>
          </p:cNvSpPr>
          <p:nvPr/>
        </p:nvSpPr>
        <p:spPr bwMode="gray">
          <a:xfrm>
            <a:off x="5421120" y="1441170"/>
            <a:ext cx="3255336" cy="609398"/>
          </a:xfrm>
          <a:prstGeom prst="rect">
            <a:avLst/>
          </a:prstGeom>
          <a:noFill/>
          <a:ln w="9525">
            <a:noFill/>
            <a:miter lim="800000"/>
          </a:ln>
        </p:spPr>
        <p:txBody>
          <a:bodyPr wrap="square" lIns="91430" tIns="45716" rIns="91430" bIns="45716">
            <a:spAutoFit/>
          </a:bodyPr>
          <a:lstStyle/>
          <a:p>
            <a:pPr lvl="0">
              <a:lnSpc>
                <a:spcPct val="120000"/>
              </a:lnSpc>
              <a:defRPr/>
            </a:pP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r>
              <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4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Rectangle 11"/>
          <p:cNvSpPr>
            <a:spLocks noChangeArrowheads="1"/>
          </p:cNvSpPr>
          <p:nvPr/>
        </p:nvSpPr>
        <p:spPr bwMode="gray">
          <a:xfrm>
            <a:off x="5495139" y="1064301"/>
            <a:ext cx="2500330" cy="358775"/>
          </a:xfrm>
          <a:prstGeom prst="rect">
            <a:avLst/>
          </a:prstGeom>
          <a:noFill/>
          <a:ln>
            <a:noFill/>
          </a:ln>
        </p:spPr>
        <p:txBody>
          <a:bodyPr lIns="0" tIns="0" rIns="0" bIns="0" anchor="ctr"/>
          <a:lstStyle/>
          <a:p>
            <a:pPr lvl="0">
              <a:lnSpc>
                <a:spcPct val="120000"/>
              </a:lnSpc>
              <a:defRPr/>
            </a:pPr>
            <a:r>
              <a:rPr lang="zh-CN" altLang="en-US" sz="2000" b="1"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单击此处输入小标题</a:t>
            </a:r>
            <a:endParaRPr lang="zh-CN" altLang="en-US" sz="20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100" advClick="0" advTm="8000">
        <p14:switch dir="r"/>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heel(4)">
                                      <p:cBhvr>
                                        <p:cTn id="7" dur="1000"/>
                                        <p:tgtEl>
                                          <p:spTgt spid="3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1500"/>
                            </p:stCondLst>
                            <p:childTnLst>
                              <p:par>
                                <p:cTn id="13" presetID="22" presetClass="entr" presetSubtype="1"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up)">
                                      <p:cBhvr>
                                        <p:cTn id="15" dur="500"/>
                                        <p:tgtEl>
                                          <p:spTgt spid="24"/>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2500"/>
                            </p:stCondLst>
                            <p:childTnLst>
                              <p:par>
                                <p:cTn id="21" presetID="22" presetClass="entr" presetSubtype="1"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up)">
                                      <p:cBhvr>
                                        <p:cTn id="23" dur="500"/>
                                        <p:tgtEl>
                                          <p:spTgt spid="25"/>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childTnLst>
                          </p:cTn>
                        </p:par>
                        <p:par>
                          <p:cTn id="28" fill="hold">
                            <p:stCondLst>
                              <p:cond delay="3500"/>
                            </p:stCondLst>
                            <p:childTnLst>
                              <p:par>
                                <p:cTn id="29" presetID="22" presetClass="entr" presetSubtype="4" fill="hold"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down)">
                                      <p:cBhvr>
                                        <p:cTn id="31" dur="500"/>
                                        <p:tgtEl>
                                          <p:spTgt spid="26"/>
                                        </p:tgtEl>
                                      </p:cBhvr>
                                    </p:animEffect>
                                  </p:childTnLst>
                                </p:cTn>
                              </p:par>
                            </p:childTnLst>
                          </p:cTn>
                        </p:par>
                        <p:par>
                          <p:cTn id="32" fill="hold">
                            <p:stCondLst>
                              <p:cond delay="4000"/>
                            </p:stCondLst>
                            <p:childTnLst>
                              <p:par>
                                <p:cTn id="33" presetID="8" presetClass="emph" presetSubtype="0" repeatCount="indefinite" fill="hold" grpId="1" nodeType="afterEffect">
                                  <p:stCondLst>
                                    <p:cond delay="0"/>
                                  </p:stCondLst>
                                  <p:childTnLst>
                                    <p:animRot by="21600000">
                                      <p:cBhvr>
                                        <p:cTn id="34" dur="3000" fill="hold"/>
                                        <p:tgtEl>
                                          <p:spTgt spid="21"/>
                                        </p:tgtEl>
                                        <p:attrNameLst>
                                          <p:attrName>r</p:attrName>
                                        </p:attrNameLst>
                                      </p:cBhvr>
                                    </p:animRot>
                                  </p:childTnLst>
                                </p:cTn>
                              </p:par>
                              <p:par>
                                <p:cTn id="35" presetID="8" presetClass="emph" presetSubtype="0" repeatCount="indefinite" fill="hold" grpId="1" nodeType="withEffect">
                                  <p:stCondLst>
                                    <p:cond delay="0"/>
                                  </p:stCondLst>
                                  <p:childTnLst>
                                    <p:animRot by="-21600000">
                                      <p:cBhvr>
                                        <p:cTn id="36" dur="2000" fill="hold"/>
                                        <p:tgtEl>
                                          <p:spTgt spid="22"/>
                                        </p:tgtEl>
                                        <p:attrNameLst>
                                          <p:attrName>r</p:attrName>
                                        </p:attrNameLst>
                                      </p:cBhvr>
                                    </p:animRot>
                                  </p:childTnLst>
                                </p:cTn>
                              </p:par>
                              <p:par>
                                <p:cTn id="37" presetID="8" presetClass="emph" presetSubtype="0" repeatCount="indefinite" fill="hold" grpId="1" nodeType="withEffect">
                                  <p:stCondLst>
                                    <p:cond delay="0"/>
                                  </p:stCondLst>
                                  <p:childTnLst>
                                    <p:animRot by="21600000">
                                      <p:cBhvr>
                                        <p:cTn id="38" dur="2000" fill="hold"/>
                                        <p:tgtEl>
                                          <p:spTgt spid="23"/>
                                        </p:tgtEl>
                                        <p:attrNameLst>
                                          <p:attrName>r</p:attrName>
                                        </p:attrNameLst>
                                      </p:cBhvr>
                                    </p:animRot>
                                  </p:childTnLst>
                                </p:cTn>
                              </p:par>
                            </p:childTnLst>
                          </p:cTn>
                        </p:par>
                        <p:par>
                          <p:cTn id="39" fill="hold">
                            <p:stCondLst>
                              <p:cond delay="7000"/>
                            </p:stCondLst>
                            <p:childTnLst>
                              <p:par>
                                <p:cTn id="40" presetID="41" presetClass="entr" presetSubtype="0" fill="hold" grpId="0" nodeType="afterEffect">
                                  <p:stCondLst>
                                    <p:cond delay="0"/>
                                  </p:stCondLst>
                                  <p:iterate type="lt">
                                    <p:tmPct val="10000"/>
                                  </p:iterate>
                                  <p:childTnLst>
                                    <p:set>
                                      <p:cBhvr>
                                        <p:cTn id="41" dur="1" fill="hold">
                                          <p:stCondLst>
                                            <p:cond delay="0"/>
                                          </p:stCondLst>
                                        </p:cTn>
                                        <p:tgtEl>
                                          <p:spTgt spid="28"/>
                                        </p:tgtEl>
                                        <p:attrNameLst>
                                          <p:attrName>style.visibility</p:attrName>
                                        </p:attrNameLst>
                                      </p:cBhvr>
                                      <p:to>
                                        <p:strVal val="visible"/>
                                      </p:to>
                                    </p:set>
                                    <p:anim calcmode="lin" valueType="num">
                                      <p:cBhvr>
                                        <p:cTn id="42"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43" dur="500" fill="hold"/>
                                        <p:tgtEl>
                                          <p:spTgt spid="28"/>
                                        </p:tgtEl>
                                        <p:attrNameLst>
                                          <p:attrName>ppt_y</p:attrName>
                                        </p:attrNameLst>
                                      </p:cBhvr>
                                      <p:tavLst>
                                        <p:tav tm="0">
                                          <p:val>
                                            <p:strVal val="#ppt_y"/>
                                          </p:val>
                                        </p:tav>
                                        <p:tav tm="100000">
                                          <p:val>
                                            <p:strVal val="#ppt_y"/>
                                          </p:val>
                                        </p:tav>
                                      </p:tavLst>
                                    </p:anim>
                                    <p:anim calcmode="lin" valueType="num">
                                      <p:cBhvr>
                                        <p:cTn id="44"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45"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46" dur="500" tmFilter="0,0; .5, 1; 1, 1"/>
                                        <p:tgtEl>
                                          <p:spTgt spid="28"/>
                                        </p:tgtEl>
                                      </p:cBhvr>
                                    </p:animEffect>
                                  </p:childTnLst>
                                </p:cTn>
                              </p:par>
                            </p:childTnLst>
                          </p:cTn>
                        </p:par>
                        <p:par>
                          <p:cTn id="47" fill="hold">
                            <p:stCondLst>
                              <p:cond delay="7900"/>
                            </p:stCondLst>
                            <p:childTnLst>
                              <p:par>
                                <p:cTn id="48" presetID="42" presetClass="entr" presetSubtype="0" fill="hold" grpId="0" nodeType="afterEffect">
                                  <p:stCondLst>
                                    <p:cond delay="0"/>
                                  </p:stCondLst>
                                  <p:childTnLst>
                                    <p:set>
                                      <p:cBhvr>
                                        <p:cTn id="49" dur="1" fill="hold">
                                          <p:stCondLst>
                                            <p:cond delay="0"/>
                                          </p:stCondLst>
                                        </p:cTn>
                                        <p:tgtEl>
                                          <p:spTgt spid="27"/>
                                        </p:tgtEl>
                                        <p:attrNameLst>
                                          <p:attrName>style.visibility</p:attrName>
                                        </p:attrNameLst>
                                      </p:cBhvr>
                                      <p:to>
                                        <p:strVal val="visible"/>
                                      </p:to>
                                    </p:set>
                                    <p:animEffect transition="in" filter="fade">
                                      <p:cBhvr>
                                        <p:cTn id="50" dur="750"/>
                                        <p:tgtEl>
                                          <p:spTgt spid="27"/>
                                        </p:tgtEl>
                                      </p:cBhvr>
                                    </p:animEffect>
                                    <p:anim calcmode="lin" valueType="num">
                                      <p:cBhvr>
                                        <p:cTn id="51" dur="750" fill="hold"/>
                                        <p:tgtEl>
                                          <p:spTgt spid="27"/>
                                        </p:tgtEl>
                                        <p:attrNameLst>
                                          <p:attrName>ppt_x</p:attrName>
                                        </p:attrNameLst>
                                      </p:cBhvr>
                                      <p:tavLst>
                                        <p:tav tm="0">
                                          <p:val>
                                            <p:strVal val="#ppt_x"/>
                                          </p:val>
                                        </p:tav>
                                        <p:tav tm="100000">
                                          <p:val>
                                            <p:strVal val="#ppt_x"/>
                                          </p:val>
                                        </p:tav>
                                      </p:tavLst>
                                    </p:anim>
                                    <p:anim calcmode="lin" valueType="num">
                                      <p:cBhvr>
                                        <p:cTn id="52" dur="750" fill="hold"/>
                                        <p:tgtEl>
                                          <p:spTgt spid="27"/>
                                        </p:tgtEl>
                                        <p:attrNameLst>
                                          <p:attrName>ppt_y</p:attrName>
                                        </p:attrNameLst>
                                      </p:cBhvr>
                                      <p:tavLst>
                                        <p:tav tm="0">
                                          <p:val>
                                            <p:strVal val="#ppt_y+.1"/>
                                          </p:val>
                                        </p:tav>
                                        <p:tav tm="100000">
                                          <p:val>
                                            <p:strVal val="#ppt_y"/>
                                          </p:val>
                                        </p:tav>
                                      </p:tavLst>
                                    </p:anim>
                                  </p:childTnLst>
                                </p:cTn>
                              </p:par>
                            </p:childTnLst>
                          </p:cTn>
                        </p:par>
                        <p:par>
                          <p:cTn id="53" fill="hold">
                            <p:stCondLst>
                              <p:cond delay="8900"/>
                            </p:stCondLst>
                            <p:childTnLst>
                              <p:par>
                                <p:cTn id="54" presetID="41" presetClass="entr" presetSubtype="0" fill="hold" grpId="0" nodeType="afterEffect">
                                  <p:stCondLst>
                                    <p:cond delay="0"/>
                                  </p:stCondLst>
                                  <p:iterate type="lt">
                                    <p:tmPct val="10000"/>
                                  </p:iterate>
                                  <p:childTnLst>
                                    <p:set>
                                      <p:cBhvr>
                                        <p:cTn id="55" dur="1" fill="hold">
                                          <p:stCondLst>
                                            <p:cond delay="0"/>
                                          </p:stCondLst>
                                        </p:cTn>
                                        <p:tgtEl>
                                          <p:spTgt spid="32"/>
                                        </p:tgtEl>
                                        <p:attrNameLst>
                                          <p:attrName>style.visibility</p:attrName>
                                        </p:attrNameLst>
                                      </p:cBhvr>
                                      <p:to>
                                        <p:strVal val="visible"/>
                                      </p:to>
                                    </p:set>
                                    <p:anim calcmode="lin" valueType="num">
                                      <p:cBhvr>
                                        <p:cTn id="56" dur="5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32"/>
                                        </p:tgtEl>
                                        <p:attrNameLst>
                                          <p:attrName>ppt_y</p:attrName>
                                        </p:attrNameLst>
                                      </p:cBhvr>
                                      <p:tavLst>
                                        <p:tav tm="0">
                                          <p:val>
                                            <p:strVal val="#ppt_y"/>
                                          </p:val>
                                        </p:tav>
                                        <p:tav tm="100000">
                                          <p:val>
                                            <p:strVal val="#ppt_y"/>
                                          </p:val>
                                        </p:tav>
                                      </p:tavLst>
                                    </p:anim>
                                    <p:anim calcmode="lin" valueType="num">
                                      <p:cBhvr>
                                        <p:cTn id="58" dur="5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32"/>
                                        </p:tgtEl>
                                      </p:cBhvr>
                                    </p:animEffect>
                                  </p:childTnLst>
                                </p:cTn>
                              </p:par>
                            </p:childTnLst>
                          </p:cTn>
                        </p:par>
                        <p:par>
                          <p:cTn id="61" fill="hold">
                            <p:stCondLst>
                              <p:cond delay="9550"/>
                            </p:stCondLst>
                            <p:childTnLst>
                              <p:par>
                                <p:cTn id="62" presetID="42" presetClass="entr" presetSubtype="0" fill="hold" grpId="0" nodeType="afterEffect">
                                  <p:stCondLst>
                                    <p:cond delay="0"/>
                                  </p:stCondLst>
                                  <p:childTnLst>
                                    <p:set>
                                      <p:cBhvr>
                                        <p:cTn id="63" dur="1" fill="hold">
                                          <p:stCondLst>
                                            <p:cond delay="0"/>
                                          </p:stCondLst>
                                        </p:cTn>
                                        <p:tgtEl>
                                          <p:spTgt spid="29"/>
                                        </p:tgtEl>
                                        <p:attrNameLst>
                                          <p:attrName>style.visibility</p:attrName>
                                        </p:attrNameLst>
                                      </p:cBhvr>
                                      <p:to>
                                        <p:strVal val="visible"/>
                                      </p:to>
                                    </p:set>
                                    <p:animEffect transition="in" filter="fade">
                                      <p:cBhvr>
                                        <p:cTn id="64" dur="750"/>
                                        <p:tgtEl>
                                          <p:spTgt spid="29"/>
                                        </p:tgtEl>
                                      </p:cBhvr>
                                    </p:animEffect>
                                    <p:anim calcmode="lin" valueType="num">
                                      <p:cBhvr>
                                        <p:cTn id="65" dur="750" fill="hold"/>
                                        <p:tgtEl>
                                          <p:spTgt spid="29"/>
                                        </p:tgtEl>
                                        <p:attrNameLst>
                                          <p:attrName>ppt_x</p:attrName>
                                        </p:attrNameLst>
                                      </p:cBhvr>
                                      <p:tavLst>
                                        <p:tav tm="0">
                                          <p:val>
                                            <p:strVal val="#ppt_x"/>
                                          </p:val>
                                        </p:tav>
                                        <p:tav tm="100000">
                                          <p:val>
                                            <p:strVal val="#ppt_x"/>
                                          </p:val>
                                        </p:tav>
                                      </p:tavLst>
                                    </p:anim>
                                    <p:anim calcmode="lin" valueType="num">
                                      <p:cBhvr>
                                        <p:cTn id="66" dur="75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21" grpId="0" animBg="1"/>
      <p:bldP spid="21" grpId="1" animBg="1"/>
      <p:bldP spid="22" grpId="0" animBg="1"/>
      <p:bldP spid="22" grpId="1" animBg="1"/>
      <p:bldP spid="23" grpId="0" animBg="1"/>
      <p:bldP spid="23" grpId="1" animBg="1"/>
      <p:bldP spid="27" grpId="0"/>
      <p:bldP spid="28" grpId="0"/>
      <p:bldP spid="29" grpId="0"/>
      <p:bldP spid="32"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 y="0"/>
            <a:ext cx="9144004" cy="5143500"/>
          </a:xfrm>
          <a:prstGeom prst="rect">
            <a:avLst/>
          </a:prstGeom>
        </p:spPr>
      </p:pic>
      <p:sp>
        <p:nvSpPr>
          <p:cNvPr id="8" name="Rectangle 43"/>
          <p:cNvSpPr>
            <a:spLocks noChangeArrowheads="1"/>
          </p:cNvSpPr>
          <p:nvPr/>
        </p:nvSpPr>
        <p:spPr bwMode="auto">
          <a:xfrm>
            <a:off x="1116062" y="1145133"/>
            <a:ext cx="6854825" cy="3048000"/>
          </a:xfrm>
          <a:prstGeom prst="rect">
            <a:avLst/>
          </a:prstGeom>
          <a:solidFill>
            <a:srgbClr val="7A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90500" dir="5400000" algn="ctr" rotWithShape="0">
                    <a:schemeClr val="bg1">
                      <a:alpha val="50000"/>
                    </a:schemeClr>
                  </a:outerShdw>
                </a:effectLst>
              </a14:hiddenEffects>
            </a:ext>
          </a:extLst>
        </p:spPr>
        <p:txBody>
          <a:bodyPr wrap="none" anchor="ctr"/>
          <a:lstStyle/>
          <a:p>
            <a:endParaRPr lang="zh-CN" altLang="en-US"/>
          </a:p>
        </p:txBody>
      </p:sp>
      <p:sp>
        <p:nvSpPr>
          <p:cNvPr id="11" name="Rectangle 44"/>
          <p:cNvSpPr>
            <a:spLocks noChangeArrowheads="1"/>
          </p:cNvSpPr>
          <p:nvPr/>
        </p:nvSpPr>
        <p:spPr bwMode="auto">
          <a:xfrm>
            <a:off x="1192262" y="1221333"/>
            <a:ext cx="6692900" cy="2874962"/>
          </a:xfrm>
          <a:prstGeom prst="rect">
            <a:avLst/>
          </a:prstGeom>
          <a:solidFill>
            <a:schemeClr val="bg1"/>
          </a:solidFill>
          <a:ln w="9525" algn="ctr">
            <a:solidFill>
              <a:schemeClr val="tx1"/>
            </a:solidFill>
            <a:prstDash val="dash"/>
            <a:miter lim="800000"/>
          </a:ln>
          <a:effectLst/>
        </p:spPr>
        <p:txBody>
          <a:bodyPr wrap="none" anchor="ctr"/>
          <a:lstStyle/>
          <a:p>
            <a:endParaRPr lang="zh-CN" altLang="en-US"/>
          </a:p>
        </p:txBody>
      </p:sp>
      <p:sp>
        <p:nvSpPr>
          <p:cNvPr id="12" name="Rectangle 30"/>
          <p:cNvSpPr>
            <a:spLocks noChangeArrowheads="1"/>
          </p:cNvSpPr>
          <p:nvPr/>
        </p:nvSpPr>
        <p:spPr bwMode="auto">
          <a:xfrm>
            <a:off x="1836787" y="1880145"/>
            <a:ext cx="5472113" cy="256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120000"/>
              </a:lnSpc>
            </a:pPr>
            <a:r>
              <a:rPr lang="zh-CN" altLang="en-US" sz="1500" dirty="0"/>
              <a:t>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单击此处添加文字</a:t>
            </a:r>
            <a:endParaRPr lang="zh-CN" altLang="en-US" sz="1500" dirty="0"/>
          </a:p>
          <a:p>
            <a:pPr eaLnBrk="1" hangingPunct="1">
              <a:lnSpc>
                <a:spcPct val="120000"/>
              </a:lnSpc>
            </a:pPr>
            <a:endParaRPr lang="zh-CN" altLang="en-US" sz="1500" dirty="0"/>
          </a:p>
          <a:p>
            <a:pPr eaLnBrk="1" hangingPunct="1">
              <a:lnSpc>
                <a:spcPct val="120000"/>
              </a:lnSpc>
            </a:pPr>
            <a:endParaRPr lang="zh-CN" altLang="en-US" sz="1500" dirty="0"/>
          </a:p>
        </p:txBody>
      </p:sp>
      <p:pic>
        <p:nvPicPr>
          <p:cNvPr id="15" name="Picture 36" descr="1201941_094030072844_2"/>
          <p:cNvPicPr>
            <a:picLocks noChangeAspect="1" noChangeArrowheads="1"/>
          </p:cNvPicPr>
          <p:nvPr/>
        </p:nvPicPr>
        <p:blipFill>
          <a:blip r:embed="rId2" cstate="print">
            <a:lum bright="14000" contrast="32000"/>
            <a:extLst>
              <a:ext uri="{28A0092B-C50C-407E-A947-70E740481C1C}">
                <a14:useLocalDpi xmlns:a14="http://schemas.microsoft.com/office/drawing/2010/main" val="0"/>
              </a:ext>
            </a:extLst>
          </a:blip>
          <a:srcRect b="7735"/>
          <a:stretch>
            <a:fillRect/>
          </a:stretch>
        </p:blipFill>
        <p:spPr bwMode="auto">
          <a:xfrm>
            <a:off x="5148312" y="826045"/>
            <a:ext cx="1150938" cy="82232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16" name="Picture 37" descr="b7fd5266d01609244a046bf5d50735fae6cd343f"/>
          <p:cNvPicPr>
            <a:picLocks noChangeAspect="1" noChangeArrowheads="1"/>
          </p:cNvPicPr>
          <p:nvPr/>
        </p:nvPicPr>
        <p:blipFill>
          <a:blip r:embed="rId3" cstate="print">
            <a:lum bright="14000" contrast="32000"/>
            <a:extLst>
              <a:ext uri="{28A0092B-C50C-407E-A947-70E740481C1C}">
                <a14:useLocalDpi xmlns:a14="http://schemas.microsoft.com/office/drawing/2010/main" val="0"/>
              </a:ext>
            </a:extLst>
          </a:blip>
          <a:srcRect/>
          <a:stretch>
            <a:fillRect/>
          </a:stretch>
        </p:blipFill>
        <p:spPr bwMode="auto">
          <a:xfrm>
            <a:off x="6445300" y="826045"/>
            <a:ext cx="1223962" cy="8128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17" name="Picture 4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00" y="1276895"/>
            <a:ext cx="1957387" cy="660400"/>
          </a:xfrm>
          <a:prstGeom prst="rect">
            <a:avLst/>
          </a:prstGeom>
          <a:noFill/>
          <a:ln>
            <a:noFill/>
          </a:ln>
          <a:effectLst/>
          <a:extLst>
            <a:ext uri="{909E8E84-426E-40DD-AFC4-6F175D3DCCD1}">
              <a14:hiddenFill xmlns:a14="http://schemas.microsoft.com/office/drawing/2010/main">
                <a:solidFill>
                  <a:srgbClr val="00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90500" dir="5400000" algn="ctr" rotWithShape="0">
                    <a:schemeClr val="bg1">
                      <a:alpha val="50000"/>
                    </a:schemeClr>
                  </a:outerShdw>
                </a:effectLst>
              </a14:hiddenEffects>
            </a:ext>
          </a:extLst>
        </p:spPr>
      </p:pic>
      <p:sp>
        <p:nvSpPr>
          <p:cNvPr id="20" name="Text Box 5"/>
          <p:cNvSpPr txBox="1">
            <a:spLocks noChangeArrowheads="1"/>
          </p:cNvSpPr>
          <p:nvPr/>
        </p:nvSpPr>
        <p:spPr bwMode="auto">
          <a:xfrm>
            <a:off x="1128762" y="1268958"/>
            <a:ext cx="1944688" cy="655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3700">
                <a:solidFill>
                  <a:schemeClr val="bg1"/>
                </a:solidFill>
                <a:latin typeface="方正隶二简体" pitchFamily="65" charset="-122"/>
                <a:ea typeface="方正隶二简体" pitchFamily="65" charset="-122"/>
              </a:rPr>
              <a:t>前 言</a:t>
            </a:r>
            <a:endParaRPr lang="zh-CN" altLang="en-US" sz="3700">
              <a:solidFill>
                <a:schemeClr val="bg1"/>
              </a:solidFill>
              <a:latin typeface="方正隶二简体" pitchFamily="65" charset="-122"/>
              <a:ea typeface="方正隶二简体" pitchFamily="65"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6000">
        <p14:prism/>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30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childTnLst>
                                </p:cTn>
                              </p:par>
                            </p:childTnLst>
                          </p:cTn>
                        </p:par>
                        <p:par>
                          <p:cTn id="13" fill="hold">
                            <p:stCondLst>
                              <p:cond delay="500"/>
                            </p:stCondLst>
                            <p:childTnLst>
                              <p:par>
                                <p:cTn id="14" presetID="12" presetClass="entr" presetSubtype="8" fill="hold"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slide(fromLeft)">
                                      <p:cBhvr>
                                        <p:cTn id="16" dur="500"/>
                                        <p:tgtEl>
                                          <p:spTgt spid="17"/>
                                        </p:tgtEl>
                                      </p:cBhvr>
                                    </p:animEffect>
                                  </p:childTnLst>
                                </p:cTn>
                              </p:par>
                            </p:childTnLst>
                          </p:cTn>
                        </p:par>
                        <p:par>
                          <p:cTn id="17" fill="hold">
                            <p:stCondLst>
                              <p:cond delay="1000"/>
                            </p:stCondLst>
                            <p:childTnLst>
                              <p:par>
                                <p:cTn id="18" presetID="47" presetClass="entr" presetSubtype="0" fill="hold" grpId="0" nodeType="afterEffect">
                                  <p:stCondLst>
                                    <p:cond delay="0"/>
                                  </p:stCondLst>
                                  <p:iterate type="lt">
                                    <p:tmPct val="0"/>
                                  </p:iterate>
                                  <p:childTnLst>
                                    <p:set>
                                      <p:cBhvr>
                                        <p:cTn id="19" dur="1" fill="hold">
                                          <p:stCondLst>
                                            <p:cond delay="0"/>
                                          </p:stCondLst>
                                        </p:cTn>
                                        <p:tgtEl>
                                          <p:spTgt spid="20"/>
                                        </p:tgtEl>
                                        <p:attrNameLst>
                                          <p:attrName>style.visibility</p:attrName>
                                        </p:attrNameLst>
                                      </p:cBhvr>
                                      <p:to>
                                        <p:strVal val="visible"/>
                                      </p:to>
                                    </p:set>
                                    <p:animEffect transition="in" filter="fade">
                                      <p:cBhvr>
                                        <p:cTn id="20" dur="1000"/>
                                        <p:tgtEl>
                                          <p:spTgt spid="20"/>
                                        </p:tgtEl>
                                      </p:cBhvr>
                                    </p:animEffect>
                                    <p:anim calcmode="lin" valueType="num">
                                      <p:cBhvr>
                                        <p:cTn id="21" dur="1000" fill="hold"/>
                                        <p:tgtEl>
                                          <p:spTgt spid="20"/>
                                        </p:tgtEl>
                                        <p:attrNameLst>
                                          <p:attrName>ppt_x</p:attrName>
                                        </p:attrNameLst>
                                      </p:cBhvr>
                                      <p:tavLst>
                                        <p:tav tm="0">
                                          <p:val>
                                            <p:strVal val="#ppt_x"/>
                                          </p:val>
                                        </p:tav>
                                        <p:tav tm="100000">
                                          <p:val>
                                            <p:strVal val="#ppt_x"/>
                                          </p:val>
                                        </p:tav>
                                      </p:tavLst>
                                    </p:anim>
                                    <p:anim calcmode="lin" valueType="num">
                                      <p:cBhvr>
                                        <p:cTn id="22" dur="1000" fill="hold"/>
                                        <p:tgtEl>
                                          <p:spTgt spid="20"/>
                                        </p:tgtEl>
                                        <p:attrNameLst>
                                          <p:attrName>ppt_y</p:attrName>
                                        </p:attrNameLst>
                                      </p:cBhvr>
                                      <p:tavLst>
                                        <p:tav tm="0">
                                          <p:val>
                                            <p:strVal val="#ppt_y-.1"/>
                                          </p:val>
                                        </p:tav>
                                        <p:tav tm="100000">
                                          <p:val>
                                            <p:strVal val="#ppt_y"/>
                                          </p:val>
                                        </p:tav>
                                      </p:tavLst>
                                    </p:anim>
                                  </p:childTnLst>
                                </p:cTn>
                              </p:par>
                              <p:par>
                                <p:cTn id="23" presetID="12" presetClass="entr" presetSubtype="1" fill="hold" grpId="0" nodeType="withEffect">
                                  <p:stCondLst>
                                    <p:cond delay="7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p:tgtEl>
                                          <p:spTgt spid="12"/>
                                        </p:tgtEl>
                                        <p:attrNameLst>
                                          <p:attrName>ppt_y</p:attrName>
                                        </p:attrNameLst>
                                      </p:cBhvr>
                                      <p:tavLst>
                                        <p:tav tm="0">
                                          <p:val>
                                            <p:strVal val="#ppt_y-#ppt_h*1.125000"/>
                                          </p:val>
                                        </p:tav>
                                        <p:tav tm="100000">
                                          <p:val>
                                            <p:strVal val="#ppt_y"/>
                                          </p:val>
                                        </p:tav>
                                      </p:tavLst>
                                    </p:anim>
                                    <p:animEffect transition="in" filter="wipe(down)">
                                      <p:cBhvr>
                                        <p:cTn id="26" dur="500"/>
                                        <p:tgtEl>
                                          <p:spTgt spid="12"/>
                                        </p:tgtEl>
                                      </p:cBhvr>
                                    </p:animEffect>
                                  </p:childTnLst>
                                </p:cTn>
                              </p:par>
                            </p:childTnLst>
                          </p:cTn>
                        </p:par>
                        <p:par>
                          <p:cTn id="27" fill="hold">
                            <p:stCondLst>
                              <p:cond delay="2500"/>
                            </p:stCondLst>
                            <p:childTnLst>
                              <p:par>
                                <p:cTn id="28" presetID="52" presetClass="entr" presetSubtype="0" fill="hold" nodeType="afterEffect">
                                  <p:stCondLst>
                                    <p:cond delay="0"/>
                                  </p:stCondLst>
                                  <p:childTnLst>
                                    <p:set>
                                      <p:cBhvr>
                                        <p:cTn id="29" dur="1" fill="hold">
                                          <p:stCondLst>
                                            <p:cond delay="0"/>
                                          </p:stCondLst>
                                        </p:cTn>
                                        <p:tgtEl>
                                          <p:spTgt spid="15"/>
                                        </p:tgtEl>
                                        <p:attrNameLst>
                                          <p:attrName>style.visibility</p:attrName>
                                        </p:attrNameLst>
                                      </p:cBhvr>
                                      <p:to>
                                        <p:strVal val="visible"/>
                                      </p:to>
                                    </p:set>
                                    <p:animScale>
                                      <p:cBhvr>
                                        <p:cTn id="30" dur="10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1" dur="1000" decel="50000" fill="hold">
                                          <p:stCondLst>
                                            <p:cond delay="0"/>
                                          </p:stCondLst>
                                        </p:cTn>
                                        <p:tgtEl>
                                          <p:spTgt spid="15"/>
                                        </p:tgtEl>
                                        <p:attrNameLst>
                                          <p:attrName>ppt_x</p:attrName>
                                          <p:attrName>ppt_y</p:attrName>
                                        </p:attrNameLst>
                                      </p:cBhvr>
                                    </p:animMotion>
                                    <p:animEffect transition="in" filter="fade">
                                      <p:cBhvr>
                                        <p:cTn id="32" dur="1000"/>
                                        <p:tgtEl>
                                          <p:spTgt spid="15"/>
                                        </p:tgtEl>
                                      </p:cBhvr>
                                    </p:animEffect>
                                  </p:childTnLst>
                                </p:cTn>
                              </p:par>
                              <p:par>
                                <p:cTn id="33" presetID="52" presetClass="entr" presetSubtype="0" fill="hold" nodeType="withEffect">
                                  <p:stCondLst>
                                    <p:cond delay="600"/>
                                  </p:stCondLst>
                                  <p:childTnLst>
                                    <p:set>
                                      <p:cBhvr>
                                        <p:cTn id="34" dur="1" fill="hold">
                                          <p:stCondLst>
                                            <p:cond delay="0"/>
                                          </p:stCondLst>
                                        </p:cTn>
                                        <p:tgtEl>
                                          <p:spTgt spid="16"/>
                                        </p:tgtEl>
                                        <p:attrNameLst>
                                          <p:attrName>style.visibility</p:attrName>
                                        </p:attrNameLst>
                                      </p:cBhvr>
                                      <p:to>
                                        <p:strVal val="visible"/>
                                      </p:to>
                                    </p:set>
                                    <p:animScale>
                                      <p:cBhvr>
                                        <p:cTn id="35"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6" dur="1000" decel="50000" fill="hold">
                                          <p:stCondLst>
                                            <p:cond delay="0"/>
                                          </p:stCondLst>
                                        </p:cTn>
                                        <p:tgtEl>
                                          <p:spTgt spid="16"/>
                                        </p:tgtEl>
                                        <p:attrNameLst>
                                          <p:attrName>ppt_x</p:attrName>
                                          <p:attrName>ppt_y</p:attrName>
                                        </p:attrNameLst>
                                      </p:cBhvr>
                                    </p:animMotion>
                                    <p:animEffect transition="in" filter="fade">
                                      <p:cBhvr>
                                        <p:cTn id="3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p:bldP spid="2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grpSp>
        <p:nvGrpSpPr>
          <p:cNvPr id="22" name="组合 21"/>
          <p:cNvGrpSpPr/>
          <p:nvPr/>
        </p:nvGrpSpPr>
        <p:grpSpPr>
          <a:xfrm>
            <a:off x="1060224" y="2835422"/>
            <a:ext cx="1711577" cy="1712209"/>
            <a:chOff x="855271" y="2835421"/>
            <a:chExt cx="1711577" cy="1712209"/>
          </a:xfrm>
        </p:grpSpPr>
        <p:grpSp>
          <p:nvGrpSpPr>
            <p:cNvPr id="23" name="组合 22"/>
            <p:cNvGrpSpPr/>
            <p:nvPr/>
          </p:nvGrpSpPr>
          <p:grpSpPr bwMode="auto">
            <a:xfrm>
              <a:off x="855271" y="2835421"/>
              <a:ext cx="1711577" cy="1712209"/>
              <a:chOff x="1187624" y="4077072"/>
              <a:chExt cx="1728192" cy="1728192"/>
            </a:xfrm>
            <a:effectLst>
              <a:outerShdw blurRad="50800" dist="38100" dir="2700000" algn="tl" rotWithShape="0">
                <a:prstClr val="black">
                  <a:alpha val="40000"/>
                </a:prstClr>
              </a:outerShdw>
            </a:effectLst>
          </p:grpSpPr>
          <p:sp>
            <p:nvSpPr>
              <p:cNvPr id="25" name="泪滴形 24"/>
              <p:cNvSpPr/>
              <p:nvPr/>
            </p:nvSpPr>
            <p:spPr>
              <a:xfrm>
                <a:off x="1187624" y="4077072"/>
                <a:ext cx="1728192" cy="1728192"/>
              </a:xfrm>
              <a:prstGeom prst="teardrop">
                <a:avLst/>
              </a:prstGeom>
              <a:solidFill>
                <a:srgbClr val="FF6E00"/>
              </a:solidFill>
              <a:ln w="25400" cap="flat" cmpd="sng" algn="ctr">
                <a:noFill/>
                <a:prstDash val="solid"/>
              </a:ln>
              <a:effectLst/>
            </p:spPr>
            <p:txBody>
              <a:bodyPr anchor="ctr"/>
              <a:lstStyle/>
              <a:p>
                <a:pPr algn="ctr">
                  <a:defRPr/>
                </a:pPr>
                <a:endParaRPr lang="zh-CN" altLang="en-US" kern="0">
                  <a:solidFill>
                    <a:srgbClr val="FF0000"/>
                  </a:solidFill>
                  <a:latin typeface="+mj-ea"/>
                  <a:ea typeface="+mj-ea"/>
                </a:endParaRPr>
              </a:p>
            </p:txBody>
          </p:sp>
          <p:sp>
            <p:nvSpPr>
              <p:cNvPr id="26" name="椭圆​​ 3"/>
              <p:cNvSpPr/>
              <p:nvPr/>
            </p:nvSpPr>
            <p:spPr>
              <a:xfrm>
                <a:off x="1369740" y="4495805"/>
                <a:ext cx="1127342" cy="1127342"/>
              </a:xfrm>
              <a:prstGeom prst="ellipse">
                <a:avLst/>
              </a:prstGeom>
              <a:solidFill>
                <a:sysClr val="window" lastClr="FFFFFF"/>
              </a:solidFill>
              <a:ln w="3175" cap="flat" cmpd="sng" algn="ctr">
                <a:solidFill>
                  <a:sysClr val="window" lastClr="FFFFFF">
                    <a:lumMod val="85000"/>
                  </a:sysClr>
                </a:solidFill>
                <a:prstDash val="solid"/>
              </a:ln>
              <a:effectLst>
                <a:innerShdw blurRad="63500" dist="50800" dir="8100000">
                  <a:prstClr val="black">
                    <a:alpha val="50000"/>
                  </a:prstClr>
                </a:innerShdw>
              </a:effectLst>
            </p:spPr>
            <p:txBody>
              <a:bodyPr anchor="ctr"/>
              <a:lstStyle/>
              <a:p>
                <a:pPr algn="ctr">
                  <a:defRPr/>
                </a:pPr>
                <a:endParaRPr lang="zh-CN" altLang="en-US" kern="0">
                  <a:solidFill>
                    <a:sysClr val="window" lastClr="FFFFFF"/>
                  </a:solidFill>
                  <a:latin typeface="+mj-ea"/>
                  <a:ea typeface="+mj-ea"/>
                </a:endParaRPr>
              </a:p>
            </p:txBody>
          </p:sp>
        </p:grpSp>
        <p:sp>
          <p:nvSpPr>
            <p:cNvPr id="24" name="矩形​​ 45"/>
            <p:cNvSpPr>
              <a:spLocks noChangeArrowheads="1"/>
            </p:cNvSpPr>
            <p:nvPr/>
          </p:nvSpPr>
          <p:spPr bwMode="auto">
            <a:xfrm>
              <a:off x="1185637" y="3483792"/>
              <a:ext cx="869592" cy="625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defRPr/>
              </a:pPr>
              <a:r>
                <a:rPr lang="zh-CN" altLang="en-US" sz="1700" kern="0" dirty="0">
                  <a:solidFill>
                    <a:sysClr val="windowText" lastClr="000000"/>
                  </a:solidFill>
                  <a:latin typeface="+mj-ea"/>
                  <a:ea typeface="+mj-ea"/>
                  <a:cs typeface="Arial Unicode MS" pitchFamily="34" charset="-122"/>
                </a:rPr>
                <a:t>点击录</a:t>
              </a:r>
              <a:endParaRPr lang="en-US" altLang="zh-CN" sz="1700" kern="0" dirty="0">
                <a:solidFill>
                  <a:sysClr val="windowText" lastClr="000000"/>
                </a:solidFill>
                <a:latin typeface="+mj-ea"/>
                <a:ea typeface="+mj-ea"/>
                <a:cs typeface="Arial Unicode MS" pitchFamily="34" charset="-122"/>
              </a:endParaRPr>
            </a:p>
            <a:p>
              <a:pPr algn="ctr">
                <a:defRPr/>
              </a:pPr>
              <a:r>
                <a:rPr lang="zh-CN" altLang="en-US" sz="1700" kern="0" dirty="0">
                  <a:solidFill>
                    <a:sysClr val="windowText" lastClr="000000"/>
                  </a:solidFill>
                  <a:latin typeface="+mj-ea"/>
                  <a:ea typeface="+mj-ea"/>
                  <a:cs typeface="Arial Unicode MS" pitchFamily="34" charset="-122"/>
                </a:rPr>
                <a:t>入内容</a:t>
              </a:r>
              <a:endParaRPr lang="zh-CN" altLang="en-US" sz="1700" kern="0" dirty="0">
                <a:solidFill>
                  <a:sysClr val="windowText" lastClr="000000"/>
                </a:solidFill>
                <a:latin typeface="+mj-ea"/>
                <a:ea typeface="+mj-ea"/>
                <a:cs typeface="Arial Unicode MS" pitchFamily="34" charset="-122"/>
              </a:endParaRPr>
            </a:p>
          </p:txBody>
        </p:sp>
      </p:grpSp>
      <p:grpSp>
        <p:nvGrpSpPr>
          <p:cNvPr id="27" name="组合 26"/>
          <p:cNvGrpSpPr/>
          <p:nvPr/>
        </p:nvGrpSpPr>
        <p:grpSpPr>
          <a:xfrm>
            <a:off x="2843808" y="2835420"/>
            <a:ext cx="1953851" cy="1954573"/>
            <a:chOff x="2672545" y="2835420"/>
            <a:chExt cx="1953852" cy="1954573"/>
          </a:xfrm>
        </p:grpSpPr>
        <p:grpSp>
          <p:nvGrpSpPr>
            <p:cNvPr id="28" name="组合 5"/>
            <p:cNvGrpSpPr/>
            <p:nvPr/>
          </p:nvGrpSpPr>
          <p:grpSpPr bwMode="auto">
            <a:xfrm flipH="1">
              <a:off x="2672545" y="2835420"/>
              <a:ext cx="1953852" cy="1954573"/>
              <a:chOff x="1187624" y="4077072"/>
              <a:chExt cx="1728192" cy="1728192"/>
            </a:xfrm>
            <a:effectLst>
              <a:outerShdw blurRad="50800" dist="38100" dir="2700000" algn="tl" rotWithShape="0">
                <a:prstClr val="black">
                  <a:alpha val="40000"/>
                </a:prstClr>
              </a:outerShdw>
            </a:effectLst>
          </p:grpSpPr>
          <p:sp>
            <p:nvSpPr>
              <p:cNvPr id="30" name="泪滴形 29"/>
              <p:cNvSpPr/>
              <p:nvPr/>
            </p:nvSpPr>
            <p:spPr>
              <a:xfrm>
                <a:off x="1187624" y="4077072"/>
                <a:ext cx="1728192" cy="1728192"/>
              </a:xfrm>
              <a:prstGeom prst="teardrop">
                <a:avLst/>
              </a:prstGeom>
              <a:solidFill>
                <a:srgbClr val="DE0000"/>
              </a:solidFill>
              <a:ln w="25400" cap="flat" cmpd="sng" algn="ctr">
                <a:noFill/>
                <a:prstDash val="solid"/>
              </a:ln>
              <a:effectLst/>
            </p:spPr>
            <p:txBody>
              <a:bodyPr anchor="ctr"/>
              <a:lstStyle/>
              <a:p>
                <a:pPr algn="ctr">
                  <a:defRPr/>
                </a:pPr>
                <a:endParaRPr lang="zh-CN" altLang="en-US" kern="0">
                  <a:solidFill>
                    <a:sysClr val="window" lastClr="FFFFFF"/>
                  </a:solidFill>
                  <a:latin typeface="+mj-ea"/>
                  <a:ea typeface="+mj-ea"/>
                </a:endParaRPr>
              </a:p>
            </p:txBody>
          </p:sp>
          <p:sp>
            <p:nvSpPr>
              <p:cNvPr id="31" name="椭圆​​ 7"/>
              <p:cNvSpPr/>
              <p:nvPr/>
            </p:nvSpPr>
            <p:spPr>
              <a:xfrm>
                <a:off x="1369741" y="4577646"/>
                <a:ext cx="1045501" cy="1045501"/>
              </a:xfrm>
              <a:prstGeom prst="ellipse">
                <a:avLst/>
              </a:prstGeom>
              <a:solidFill>
                <a:sysClr val="window" lastClr="FFFFFF"/>
              </a:solidFill>
              <a:ln w="3175" cap="flat" cmpd="sng" algn="ctr">
                <a:solidFill>
                  <a:sysClr val="window" lastClr="FFFFFF">
                    <a:lumMod val="85000"/>
                  </a:sysClr>
                </a:solidFill>
                <a:prstDash val="solid"/>
              </a:ln>
              <a:effectLst>
                <a:innerShdw blurRad="63500" dist="50800" dir="8100000">
                  <a:prstClr val="black">
                    <a:alpha val="50000"/>
                  </a:prstClr>
                </a:innerShdw>
              </a:effectLst>
            </p:spPr>
            <p:txBody>
              <a:bodyPr anchor="ctr"/>
              <a:lstStyle/>
              <a:p>
                <a:pPr algn="ctr">
                  <a:defRPr/>
                </a:pPr>
                <a:endParaRPr lang="zh-CN" altLang="en-US" kern="0">
                  <a:solidFill>
                    <a:sysClr val="window" lastClr="FFFFFF"/>
                  </a:solidFill>
                  <a:latin typeface="+mj-ea"/>
                  <a:ea typeface="+mj-ea"/>
                </a:endParaRPr>
              </a:p>
            </p:txBody>
          </p:sp>
        </p:grpSp>
        <p:sp>
          <p:nvSpPr>
            <p:cNvPr id="29" name="矩形​​ 46"/>
            <p:cNvSpPr>
              <a:spLocks noChangeArrowheads="1"/>
            </p:cNvSpPr>
            <p:nvPr/>
          </p:nvSpPr>
          <p:spPr bwMode="auto">
            <a:xfrm>
              <a:off x="3363912" y="3684002"/>
              <a:ext cx="869593" cy="625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defRPr/>
              </a:pPr>
              <a:r>
                <a:rPr lang="zh-CN" altLang="en-US" sz="1700" kern="0">
                  <a:solidFill>
                    <a:sysClr val="windowText" lastClr="000000"/>
                  </a:solidFill>
                  <a:latin typeface="+mj-ea"/>
                  <a:ea typeface="+mj-ea"/>
                  <a:cs typeface="Arial Unicode MS" pitchFamily="34" charset="-122"/>
                </a:rPr>
                <a:t>点击录</a:t>
              </a:r>
              <a:endParaRPr lang="en-US" altLang="zh-CN" sz="1700" kern="0">
                <a:solidFill>
                  <a:sysClr val="windowText" lastClr="000000"/>
                </a:solidFill>
                <a:latin typeface="+mj-ea"/>
                <a:ea typeface="+mj-ea"/>
                <a:cs typeface="Arial Unicode MS" pitchFamily="34" charset="-122"/>
              </a:endParaRPr>
            </a:p>
            <a:p>
              <a:pPr algn="ctr">
                <a:defRPr/>
              </a:pPr>
              <a:r>
                <a:rPr lang="zh-CN" altLang="en-US" sz="1700" kern="0">
                  <a:solidFill>
                    <a:sysClr val="windowText" lastClr="000000"/>
                  </a:solidFill>
                  <a:latin typeface="+mj-ea"/>
                  <a:ea typeface="+mj-ea"/>
                  <a:cs typeface="Arial Unicode MS" pitchFamily="34" charset="-122"/>
                </a:rPr>
                <a:t>入内容</a:t>
              </a:r>
              <a:endParaRPr lang="zh-CN" altLang="en-US" sz="1700" kern="0">
                <a:solidFill>
                  <a:sysClr val="windowText" lastClr="000000"/>
                </a:solidFill>
                <a:latin typeface="+mj-ea"/>
                <a:ea typeface="+mj-ea"/>
                <a:cs typeface="Arial Unicode MS" pitchFamily="34" charset="-122"/>
              </a:endParaRPr>
            </a:p>
          </p:txBody>
        </p:sp>
      </p:grpSp>
      <p:grpSp>
        <p:nvGrpSpPr>
          <p:cNvPr id="32" name="组合 31"/>
          <p:cNvGrpSpPr/>
          <p:nvPr/>
        </p:nvGrpSpPr>
        <p:grpSpPr>
          <a:xfrm>
            <a:off x="1225503" y="1242749"/>
            <a:ext cx="1529694" cy="1529693"/>
            <a:chOff x="1009480" y="1242748"/>
            <a:chExt cx="1529694" cy="1529693"/>
          </a:xfrm>
        </p:grpSpPr>
        <p:sp>
          <p:nvSpPr>
            <p:cNvPr id="33" name="泪滴形 32"/>
            <p:cNvSpPr/>
            <p:nvPr/>
          </p:nvSpPr>
          <p:spPr bwMode="auto">
            <a:xfrm rot="10800000" flipH="1">
              <a:off x="1009480" y="1242748"/>
              <a:ext cx="1529694" cy="1529693"/>
            </a:xfrm>
            <a:prstGeom prst="teardrop">
              <a:avLst/>
            </a:prstGeom>
            <a:solidFill>
              <a:srgbClr val="FF9201"/>
            </a:solidFill>
            <a:ln w="25400" cap="flat" cmpd="sng" algn="ctr">
              <a:noFill/>
              <a:prstDash val="solid"/>
            </a:ln>
            <a:effectLst/>
          </p:spPr>
          <p:txBody>
            <a:bodyPr anchor="ctr"/>
            <a:lstStyle/>
            <a:p>
              <a:pPr algn="ctr">
                <a:defRPr/>
              </a:pPr>
              <a:endParaRPr lang="zh-CN" altLang="en-US" kern="0">
                <a:solidFill>
                  <a:sysClr val="window" lastClr="FFFFFF"/>
                </a:solidFill>
                <a:latin typeface="+mj-ea"/>
                <a:ea typeface="+mj-ea"/>
              </a:endParaRPr>
            </a:p>
          </p:txBody>
        </p:sp>
        <p:sp>
          <p:nvSpPr>
            <p:cNvPr id="34" name="椭圆​​ 10"/>
            <p:cNvSpPr/>
            <p:nvPr/>
          </p:nvSpPr>
          <p:spPr bwMode="auto">
            <a:xfrm rot="10800000" flipH="1">
              <a:off x="1170312" y="1403581"/>
              <a:ext cx="914957" cy="914956"/>
            </a:xfrm>
            <a:prstGeom prst="ellipse">
              <a:avLst/>
            </a:prstGeom>
            <a:solidFill>
              <a:sysClr val="window" lastClr="FFFFFF"/>
            </a:solidFill>
            <a:ln w="3175" cap="flat" cmpd="sng" algn="ctr">
              <a:solidFill>
                <a:sysClr val="window" lastClr="FFFFFF">
                  <a:lumMod val="75000"/>
                </a:sysClr>
              </a:solidFill>
              <a:prstDash val="solid"/>
            </a:ln>
            <a:effectLst>
              <a:outerShdw blurRad="50800" dist="38100" dir="13500000" algn="br" rotWithShape="0">
                <a:prstClr val="black">
                  <a:alpha val="40000"/>
                </a:prstClr>
              </a:outerShdw>
            </a:effectLst>
          </p:spPr>
          <p:txBody>
            <a:bodyPr anchor="ctr"/>
            <a:lstStyle/>
            <a:p>
              <a:pPr algn="ctr">
                <a:defRPr/>
              </a:pPr>
              <a:endParaRPr lang="zh-CN" altLang="en-US" kern="0">
                <a:solidFill>
                  <a:sysClr val="window" lastClr="FFFFFF"/>
                </a:solidFill>
                <a:latin typeface="+mj-ea"/>
                <a:ea typeface="+mj-ea"/>
              </a:endParaRPr>
            </a:p>
          </p:txBody>
        </p:sp>
        <p:sp>
          <p:nvSpPr>
            <p:cNvPr id="35" name="矩形​​ 43"/>
            <p:cNvSpPr>
              <a:spLocks noChangeArrowheads="1"/>
            </p:cNvSpPr>
            <p:nvPr/>
          </p:nvSpPr>
          <p:spPr bwMode="auto">
            <a:xfrm>
              <a:off x="1258795" y="1606816"/>
              <a:ext cx="7232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defRPr/>
              </a:pPr>
              <a:r>
                <a:rPr lang="zh-CN" altLang="en-US" sz="1400" kern="0" dirty="0">
                  <a:solidFill>
                    <a:sysClr val="windowText" lastClr="000000"/>
                  </a:solidFill>
                  <a:latin typeface="+mj-ea"/>
                  <a:ea typeface="+mj-ea"/>
                  <a:cs typeface="Arial Unicode MS" pitchFamily="34" charset="-122"/>
                </a:rPr>
                <a:t>点击录</a:t>
              </a:r>
              <a:endParaRPr lang="en-US" altLang="zh-CN" sz="1400" kern="0" dirty="0">
                <a:solidFill>
                  <a:sysClr val="windowText" lastClr="000000"/>
                </a:solidFill>
                <a:latin typeface="+mj-ea"/>
                <a:ea typeface="+mj-ea"/>
                <a:cs typeface="Arial Unicode MS" pitchFamily="34" charset="-122"/>
              </a:endParaRPr>
            </a:p>
            <a:p>
              <a:pPr algn="ctr">
                <a:defRPr/>
              </a:pPr>
              <a:r>
                <a:rPr lang="zh-CN" altLang="en-US" sz="1400" kern="0" dirty="0">
                  <a:solidFill>
                    <a:sysClr val="windowText" lastClr="000000"/>
                  </a:solidFill>
                  <a:latin typeface="+mj-ea"/>
                  <a:ea typeface="+mj-ea"/>
                  <a:cs typeface="Arial Unicode MS" pitchFamily="34" charset="-122"/>
                </a:rPr>
                <a:t>入内容</a:t>
              </a:r>
              <a:endParaRPr lang="zh-CN" altLang="en-US" sz="1400" kern="0" dirty="0">
                <a:solidFill>
                  <a:sysClr val="windowText" lastClr="000000"/>
                </a:solidFill>
                <a:latin typeface="+mj-ea"/>
                <a:ea typeface="+mj-ea"/>
                <a:cs typeface="Arial Unicode MS" pitchFamily="34" charset="-122"/>
              </a:endParaRPr>
            </a:p>
          </p:txBody>
        </p:sp>
      </p:grpSp>
      <p:grpSp>
        <p:nvGrpSpPr>
          <p:cNvPr id="36" name="组合 35"/>
          <p:cNvGrpSpPr/>
          <p:nvPr/>
        </p:nvGrpSpPr>
        <p:grpSpPr>
          <a:xfrm>
            <a:off x="2843808" y="987575"/>
            <a:ext cx="1772592" cy="1773246"/>
            <a:chOff x="2662969" y="965760"/>
            <a:chExt cx="1772592" cy="1773246"/>
          </a:xfrm>
        </p:grpSpPr>
        <p:grpSp>
          <p:nvGrpSpPr>
            <p:cNvPr id="57" name="组合 11"/>
            <p:cNvGrpSpPr/>
            <p:nvPr/>
          </p:nvGrpSpPr>
          <p:grpSpPr bwMode="auto">
            <a:xfrm rot="16200000" flipH="1">
              <a:off x="2662642" y="966087"/>
              <a:ext cx="1773246" cy="1772592"/>
              <a:chOff x="1187624" y="4077072"/>
              <a:chExt cx="1728192" cy="1728192"/>
            </a:xfrm>
            <a:effectLst>
              <a:outerShdw blurRad="50800" dist="38100" dir="2700000" algn="tl" rotWithShape="0">
                <a:prstClr val="black">
                  <a:alpha val="40000"/>
                </a:prstClr>
              </a:outerShdw>
            </a:effectLst>
          </p:grpSpPr>
          <p:sp>
            <p:nvSpPr>
              <p:cNvPr id="59" name="泪滴形 58"/>
              <p:cNvSpPr/>
              <p:nvPr/>
            </p:nvSpPr>
            <p:spPr>
              <a:xfrm>
                <a:off x="1187624" y="4077072"/>
                <a:ext cx="1728192" cy="1728192"/>
              </a:xfrm>
              <a:prstGeom prst="teardrop">
                <a:avLst/>
              </a:prstGeom>
              <a:solidFill>
                <a:srgbClr val="C80000"/>
              </a:solidFill>
              <a:ln w="25400" cap="flat" cmpd="sng" algn="ctr">
                <a:noFill/>
                <a:prstDash val="solid"/>
              </a:ln>
              <a:effectLst/>
            </p:spPr>
            <p:txBody>
              <a:bodyPr anchor="ctr"/>
              <a:lstStyle/>
              <a:p>
                <a:pPr algn="ctr">
                  <a:defRPr/>
                </a:pPr>
                <a:endParaRPr lang="zh-CN" altLang="en-US" kern="0">
                  <a:solidFill>
                    <a:sysClr val="window" lastClr="FFFFFF"/>
                  </a:solidFill>
                  <a:latin typeface="+mj-ea"/>
                  <a:ea typeface="+mj-ea"/>
                </a:endParaRPr>
              </a:p>
            </p:txBody>
          </p:sp>
          <p:sp>
            <p:nvSpPr>
              <p:cNvPr id="60" name="椭圆​​ 13"/>
              <p:cNvSpPr/>
              <p:nvPr/>
            </p:nvSpPr>
            <p:spPr>
              <a:xfrm>
                <a:off x="1369740" y="4567120"/>
                <a:ext cx="1056027" cy="1056027"/>
              </a:xfrm>
              <a:prstGeom prst="ellipse">
                <a:avLst/>
              </a:prstGeom>
              <a:solidFill>
                <a:sysClr val="window" lastClr="FFFFFF"/>
              </a:solidFill>
              <a:ln w="3175" cap="flat" cmpd="sng" algn="ctr">
                <a:solidFill>
                  <a:sysClr val="window" lastClr="FFFFFF">
                    <a:lumMod val="95000"/>
                  </a:sysClr>
                </a:solidFill>
                <a:prstDash val="solid"/>
              </a:ln>
              <a:effectLst>
                <a:innerShdw blurRad="63500" dist="50800" dir="8100000">
                  <a:prstClr val="black">
                    <a:alpha val="50000"/>
                  </a:prstClr>
                </a:innerShdw>
              </a:effectLst>
            </p:spPr>
            <p:txBody>
              <a:bodyPr anchor="ctr"/>
              <a:lstStyle/>
              <a:p>
                <a:pPr algn="ctr">
                  <a:defRPr/>
                </a:pPr>
                <a:endParaRPr lang="zh-CN" altLang="en-US" kern="0">
                  <a:solidFill>
                    <a:sysClr val="window" lastClr="FFFFFF"/>
                  </a:solidFill>
                  <a:latin typeface="+mj-ea"/>
                  <a:ea typeface="+mj-ea"/>
                </a:endParaRPr>
              </a:p>
            </p:txBody>
          </p:sp>
        </p:grpSp>
        <p:sp>
          <p:nvSpPr>
            <p:cNvPr id="58" name="矩形​​ 44"/>
            <p:cNvSpPr>
              <a:spLocks noChangeArrowheads="1"/>
            </p:cNvSpPr>
            <p:nvPr/>
          </p:nvSpPr>
          <p:spPr bwMode="auto">
            <a:xfrm>
              <a:off x="3265629" y="1374429"/>
              <a:ext cx="869593" cy="625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defRPr/>
              </a:pPr>
              <a:r>
                <a:rPr lang="zh-CN" altLang="en-US" sz="1700" kern="0">
                  <a:solidFill>
                    <a:sysClr val="windowText" lastClr="000000"/>
                  </a:solidFill>
                  <a:latin typeface="+mj-ea"/>
                  <a:ea typeface="+mj-ea"/>
                  <a:cs typeface="Arial Unicode MS" pitchFamily="34" charset="-122"/>
                </a:rPr>
                <a:t>点击录</a:t>
              </a:r>
              <a:endParaRPr lang="en-US" altLang="zh-CN" sz="1700" kern="0">
                <a:solidFill>
                  <a:sysClr val="windowText" lastClr="000000"/>
                </a:solidFill>
                <a:latin typeface="+mj-ea"/>
                <a:ea typeface="+mj-ea"/>
                <a:cs typeface="Arial Unicode MS" pitchFamily="34" charset="-122"/>
              </a:endParaRPr>
            </a:p>
            <a:p>
              <a:pPr algn="ctr">
                <a:defRPr/>
              </a:pPr>
              <a:r>
                <a:rPr lang="zh-CN" altLang="en-US" sz="1700" kern="0">
                  <a:solidFill>
                    <a:sysClr val="windowText" lastClr="000000"/>
                  </a:solidFill>
                  <a:latin typeface="+mj-ea"/>
                  <a:ea typeface="+mj-ea"/>
                  <a:cs typeface="Arial Unicode MS" pitchFamily="34" charset="-122"/>
                </a:rPr>
                <a:t>入内容</a:t>
              </a:r>
              <a:endParaRPr lang="zh-CN" altLang="en-US" sz="1700" kern="0">
                <a:solidFill>
                  <a:sysClr val="windowText" lastClr="000000"/>
                </a:solidFill>
                <a:latin typeface="+mj-ea"/>
                <a:ea typeface="+mj-ea"/>
                <a:cs typeface="Arial Unicode MS" pitchFamily="34" charset="-122"/>
              </a:endParaRPr>
            </a:p>
          </p:txBody>
        </p:sp>
      </p:grpSp>
      <p:grpSp>
        <p:nvGrpSpPr>
          <p:cNvPr id="61" name="组合 60"/>
          <p:cNvGrpSpPr/>
          <p:nvPr/>
        </p:nvGrpSpPr>
        <p:grpSpPr>
          <a:xfrm>
            <a:off x="5406699" y="1261185"/>
            <a:ext cx="374462" cy="374462"/>
            <a:chOff x="1009480" y="1242748"/>
            <a:chExt cx="1529694" cy="1529693"/>
          </a:xfrm>
        </p:grpSpPr>
        <p:sp>
          <p:nvSpPr>
            <p:cNvPr id="62" name="泪滴形 61"/>
            <p:cNvSpPr/>
            <p:nvPr/>
          </p:nvSpPr>
          <p:spPr bwMode="auto">
            <a:xfrm rot="10800000" flipH="1">
              <a:off x="1009480" y="1242748"/>
              <a:ext cx="1529694" cy="1529693"/>
            </a:xfrm>
            <a:prstGeom prst="teardrop">
              <a:avLst/>
            </a:prstGeom>
            <a:solidFill>
              <a:srgbClr val="FF9201"/>
            </a:solidFill>
            <a:ln w="25400" cap="flat" cmpd="sng" algn="ctr">
              <a:noFill/>
              <a:prstDash val="solid"/>
            </a:ln>
            <a:effectLst/>
          </p:spPr>
          <p:txBody>
            <a:bodyPr anchor="ctr"/>
            <a:lstStyle/>
            <a:p>
              <a:pPr algn="ctr">
                <a:defRPr/>
              </a:pPr>
              <a:endParaRPr lang="zh-CN" altLang="en-US" kern="0">
                <a:solidFill>
                  <a:sysClr val="window" lastClr="FFFFFF"/>
                </a:solidFill>
                <a:latin typeface="+mj-ea"/>
                <a:ea typeface="+mj-ea"/>
              </a:endParaRPr>
            </a:p>
          </p:txBody>
        </p:sp>
        <p:sp>
          <p:nvSpPr>
            <p:cNvPr id="63" name="椭圆​​ 10"/>
            <p:cNvSpPr/>
            <p:nvPr/>
          </p:nvSpPr>
          <p:spPr bwMode="auto">
            <a:xfrm rot="10800000" flipH="1">
              <a:off x="1170312" y="1403581"/>
              <a:ext cx="914957" cy="914956"/>
            </a:xfrm>
            <a:prstGeom prst="ellipse">
              <a:avLst/>
            </a:prstGeom>
            <a:solidFill>
              <a:sysClr val="window" lastClr="FFFFFF"/>
            </a:solidFill>
            <a:ln w="3175" cap="flat" cmpd="sng" algn="ctr">
              <a:solidFill>
                <a:sysClr val="window" lastClr="FFFFFF">
                  <a:lumMod val="75000"/>
                </a:sysClr>
              </a:solidFill>
              <a:prstDash val="solid"/>
            </a:ln>
            <a:effectLst>
              <a:outerShdw blurRad="50800" dist="38100" dir="13500000" algn="br" rotWithShape="0">
                <a:prstClr val="black">
                  <a:alpha val="40000"/>
                </a:prstClr>
              </a:outerShdw>
            </a:effectLst>
          </p:spPr>
          <p:txBody>
            <a:bodyPr anchor="ctr"/>
            <a:lstStyle/>
            <a:p>
              <a:pPr algn="ctr">
                <a:defRPr/>
              </a:pPr>
              <a:endParaRPr lang="zh-CN" altLang="en-US" kern="0">
                <a:solidFill>
                  <a:sysClr val="window" lastClr="FFFFFF"/>
                </a:solidFill>
                <a:latin typeface="+mj-ea"/>
                <a:ea typeface="+mj-ea"/>
              </a:endParaRPr>
            </a:p>
          </p:txBody>
        </p:sp>
      </p:grpSp>
      <p:sp>
        <p:nvSpPr>
          <p:cNvPr id="64" name="Text Box 40"/>
          <p:cNvSpPr txBox="1">
            <a:spLocks noChangeArrowheads="1"/>
          </p:cNvSpPr>
          <p:nvPr/>
        </p:nvSpPr>
        <p:spPr bwMode="gray">
          <a:xfrm>
            <a:off x="5853169" y="1526588"/>
            <a:ext cx="3255336" cy="725332"/>
          </a:xfrm>
          <a:prstGeom prst="rect">
            <a:avLst/>
          </a:prstGeom>
          <a:noFill/>
          <a:ln w="9525">
            <a:noFill/>
            <a:miter lim="800000"/>
          </a:ln>
        </p:spPr>
        <p:txBody>
          <a:bodyPr wrap="square" lIns="91430" tIns="45716" rIns="91430" bIns="45716">
            <a:spAutoFit/>
          </a:bodyPr>
          <a:lstStyle/>
          <a:p>
            <a:pPr lvl="0">
              <a:lnSpc>
                <a:spcPct val="120000"/>
              </a:lnSpc>
              <a:defRPr/>
            </a:pPr>
            <a:r>
              <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r>
              <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5" name="Rectangle 11"/>
          <p:cNvSpPr>
            <a:spLocks noChangeArrowheads="1"/>
          </p:cNvSpPr>
          <p:nvPr/>
        </p:nvSpPr>
        <p:spPr bwMode="gray">
          <a:xfrm>
            <a:off x="5945126" y="1224136"/>
            <a:ext cx="2500330" cy="358775"/>
          </a:xfrm>
          <a:prstGeom prst="rect">
            <a:avLst/>
          </a:prstGeom>
          <a:noFill/>
          <a:ln>
            <a:noFill/>
          </a:ln>
        </p:spPr>
        <p:txBody>
          <a:bodyPr lIns="0" tIns="0" rIns="0" bIns="0" anchor="ctr"/>
          <a:lstStyle/>
          <a:p>
            <a:pPr lvl="0">
              <a:lnSpc>
                <a:spcPct val="120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66" name="组合 11"/>
          <p:cNvGrpSpPr/>
          <p:nvPr/>
        </p:nvGrpSpPr>
        <p:grpSpPr bwMode="auto">
          <a:xfrm rot="16200000" flipH="1">
            <a:off x="5399418" y="2190009"/>
            <a:ext cx="381812" cy="381672"/>
            <a:chOff x="1187622" y="4077075"/>
            <a:chExt cx="1728192" cy="1728193"/>
          </a:xfrm>
          <a:effectLst>
            <a:outerShdw blurRad="50800" dist="38100" dir="2700000" algn="tl" rotWithShape="0">
              <a:prstClr val="black">
                <a:alpha val="40000"/>
              </a:prstClr>
            </a:outerShdw>
          </a:effectLst>
        </p:grpSpPr>
        <p:sp>
          <p:nvSpPr>
            <p:cNvPr id="67" name="泪滴形 66"/>
            <p:cNvSpPr/>
            <p:nvPr/>
          </p:nvSpPr>
          <p:spPr>
            <a:xfrm>
              <a:off x="1187622" y="4077075"/>
              <a:ext cx="1728192" cy="1728193"/>
            </a:xfrm>
            <a:prstGeom prst="teardrop">
              <a:avLst/>
            </a:prstGeom>
            <a:solidFill>
              <a:srgbClr val="DE0000"/>
            </a:solidFill>
            <a:ln w="25400" cap="flat" cmpd="sng" algn="ctr">
              <a:noFill/>
              <a:prstDash val="solid"/>
            </a:ln>
            <a:effectLst/>
          </p:spPr>
          <p:txBody>
            <a:bodyPr anchor="ctr"/>
            <a:lstStyle/>
            <a:p>
              <a:pPr algn="ctr">
                <a:defRPr/>
              </a:pPr>
              <a:endParaRPr lang="zh-CN" altLang="en-US" kern="0">
                <a:solidFill>
                  <a:sysClr val="window" lastClr="FFFFFF"/>
                </a:solidFill>
                <a:latin typeface="+mj-ea"/>
                <a:ea typeface="+mj-ea"/>
              </a:endParaRPr>
            </a:p>
          </p:txBody>
        </p:sp>
        <p:sp>
          <p:nvSpPr>
            <p:cNvPr id="68" name="椭圆​​ 13"/>
            <p:cNvSpPr/>
            <p:nvPr/>
          </p:nvSpPr>
          <p:spPr>
            <a:xfrm>
              <a:off x="1369737" y="4567119"/>
              <a:ext cx="1056027" cy="1056029"/>
            </a:xfrm>
            <a:prstGeom prst="ellipse">
              <a:avLst/>
            </a:prstGeom>
            <a:solidFill>
              <a:sysClr val="window" lastClr="FFFFFF"/>
            </a:solidFill>
            <a:ln w="3175" cap="flat" cmpd="sng" algn="ctr">
              <a:solidFill>
                <a:sysClr val="window" lastClr="FFFFFF">
                  <a:lumMod val="95000"/>
                </a:sysClr>
              </a:solidFill>
              <a:prstDash val="solid"/>
            </a:ln>
            <a:effectLst/>
          </p:spPr>
          <p:txBody>
            <a:bodyPr anchor="ctr"/>
            <a:lstStyle/>
            <a:p>
              <a:pPr algn="ctr">
                <a:defRPr/>
              </a:pPr>
              <a:endParaRPr lang="zh-CN" altLang="en-US" kern="0">
                <a:solidFill>
                  <a:sysClr val="window" lastClr="FFFFFF"/>
                </a:solidFill>
                <a:latin typeface="+mj-ea"/>
                <a:ea typeface="+mj-ea"/>
              </a:endParaRPr>
            </a:p>
          </p:txBody>
        </p:sp>
      </p:grpSp>
      <p:sp>
        <p:nvSpPr>
          <p:cNvPr id="69" name="Text Box 40"/>
          <p:cNvSpPr txBox="1">
            <a:spLocks noChangeArrowheads="1"/>
          </p:cNvSpPr>
          <p:nvPr/>
        </p:nvSpPr>
        <p:spPr bwMode="gray">
          <a:xfrm>
            <a:off x="5853169" y="2462693"/>
            <a:ext cx="3255336" cy="725332"/>
          </a:xfrm>
          <a:prstGeom prst="rect">
            <a:avLst/>
          </a:prstGeom>
          <a:noFill/>
          <a:ln w="9525">
            <a:noFill/>
            <a:miter lim="800000"/>
          </a:ln>
        </p:spPr>
        <p:txBody>
          <a:bodyPr wrap="square" lIns="91430" tIns="45716" rIns="91430" bIns="45716">
            <a:spAutoFit/>
          </a:bodyPr>
          <a:lstStyle/>
          <a:p>
            <a:pPr lvl="0">
              <a:lnSpc>
                <a:spcPct val="120000"/>
              </a:lnSpc>
              <a:defRPr/>
            </a:pPr>
            <a:r>
              <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r>
              <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0" name="Rectangle 11"/>
          <p:cNvSpPr>
            <a:spLocks noChangeArrowheads="1"/>
          </p:cNvSpPr>
          <p:nvPr/>
        </p:nvSpPr>
        <p:spPr bwMode="gray">
          <a:xfrm>
            <a:off x="5945126" y="2160239"/>
            <a:ext cx="2500330" cy="358775"/>
          </a:xfrm>
          <a:prstGeom prst="rect">
            <a:avLst/>
          </a:prstGeom>
          <a:noFill/>
          <a:ln>
            <a:noFill/>
          </a:ln>
        </p:spPr>
        <p:txBody>
          <a:bodyPr lIns="0" tIns="0" rIns="0" bIns="0" anchor="ctr"/>
          <a:lstStyle/>
          <a:p>
            <a:pPr lvl="0">
              <a:lnSpc>
                <a:spcPct val="120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1" name="Text Box 40"/>
          <p:cNvSpPr txBox="1">
            <a:spLocks noChangeArrowheads="1"/>
          </p:cNvSpPr>
          <p:nvPr/>
        </p:nvSpPr>
        <p:spPr bwMode="gray">
          <a:xfrm>
            <a:off x="5853169" y="3306253"/>
            <a:ext cx="3255336" cy="725332"/>
          </a:xfrm>
          <a:prstGeom prst="rect">
            <a:avLst/>
          </a:prstGeom>
          <a:noFill/>
          <a:ln w="9525">
            <a:noFill/>
            <a:miter lim="800000"/>
          </a:ln>
        </p:spPr>
        <p:txBody>
          <a:bodyPr wrap="square" lIns="91430" tIns="45716" rIns="91430" bIns="45716">
            <a:spAutoFit/>
          </a:bodyPr>
          <a:lstStyle/>
          <a:p>
            <a:pPr lvl="0">
              <a:lnSpc>
                <a:spcPct val="120000"/>
              </a:lnSpc>
              <a:defRPr/>
            </a:pPr>
            <a:r>
              <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r>
              <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2" name="Rectangle 11"/>
          <p:cNvSpPr>
            <a:spLocks noChangeArrowheads="1"/>
          </p:cNvSpPr>
          <p:nvPr/>
        </p:nvSpPr>
        <p:spPr bwMode="gray">
          <a:xfrm>
            <a:off x="5945126" y="3003800"/>
            <a:ext cx="2500330" cy="358775"/>
          </a:xfrm>
          <a:prstGeom prst="rect">
            <a:avLst/>
          </a:prstGeom>
          <a:noFill/>
          <a:ln>
            <a:noFill/>
          </a:ln>
        </p:spPr>
        <p:txBody>
          <a:bodyPr lIns="0" tIns="0" rIns="0" bIns="0" anchor="ctr"/>
          <a:lstStyle/>
          <a:p>
            <a:pPr lvl="0">
              <a:lnSpc>
                <a:spcPct val="120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3" name="Text Box 40"/>
          <p:cNvSpPr txBox="1">
            <a:spLocks noChangeArrowheads="1"/>
          </p:cNvSpPr>
          <p:nvPr/>
        </p:nvSpPr>
        <p:spPr bwMode="gray">
          <a:xfrm>
            <a:off x="5853169" y="4118876"/>
            <a:ext cx="3255336" cy="725332"/>
          </a:xfrm>
          <a:prstGeom prst="rect">
            <a:avLst/>
          </a:prstGeom>
          <a:noFill/>
          <a:ln w="9525">
            <a:noFill/>
            <a:miter lim="800000"/>
          </a:ln>
        </p:spPr>
        <p:txBody>
          <a:bodyPr wrap="square" lIns="91430" tIns="45716" rIns="91430" bIns="45716">
            <a:spAutoFit/>
          </a:bodyPr>
          <a:lstStyle/>
          <a:p>
            <a:pPr lvl="0">
              <a:lnSpc>
                <a:spcPct val="120000"/>
              </a:lnSpc>
              <a:defRPr/>
            </a:pPr>
            <a:r>
              <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r>
              <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单击此处输入文字单击此处输入文字</a:t>
            </a: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a:p>
            <a:pPr lvl="0">
              <a:lnSpc>
                <a:spcPct val="120000"/>
              </a:lnSpc>
              <a:defRPr/>
            </a:pPr>
            <a:endParaRPr lang="zh-CN" altLang="en-US" sz="1100"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4" name="Rectangle 11"/>
          <p:cNvSpPr>
            <a:spLocks noChangeArrowheads="1"/>
          </p:cNvSpPr>
          <p:nvPr/>
        </p:nvSpPr>
        <p:spPr bwMode="gray">
          <a:xfrm>
            <a:off x="5945126" y="3869160"/>
            <a:ext cx="2500330" cy="358775"/>
          </a:xfrm>
          <a:prstGeom prst="rect">
            <a:avLst/>
          </a:prstGeom>
          <a:noFill/>
          <a:ln>
            <a:noFill/>
          </a:ln>
        </p:spPr>
        <p:txBody>
          <a:bodyPr lIns="0" tIns="0" rIns="0" bIns="0" anchor="ctr"/>
          <a:lstStyle/>
          <a:p>
            <a:pPr lvl="0">
              <a:lnSpc>
                <a:spcPct val="120000"/>
              </a:lnSpc>
              <a:defRPr/>
            </a:pPr>
            <a:r>
              <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zh-CN" altLang="en-US" sz="1400" b="1" kern="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75" name="组合 4"/>
          <p:cNvGrpSpPr/>
          <p:nvPr/>
        </p:nvGrpSpPr>
        <p:grpSpPr bwMode="auto">
          <a:xfrm>
            <a:off x="5383232" y="3037773"/>
            <a:ext cx="397928" cy="398074"/>
            <a:chOff x="1187624" y="4077072"/>
            <a:chExt cx="1728192" cy="1728192"/>
          </a:xfrm>
          <a:effectLst>
            <a:outerShdw blurRad="50800" dist="38100" dir="2700000" algn="tl" rotWithShape="0">
              <a:prstClr val="black">
                <a:alpha val="40000"/>
              </a:prstClr>
            </a:outerShdw>
          </a:effectLst>
        </p:grpSpPr>
        <p:sp>
          <p:nvSpPr>
            <p:cNvPr id="76" name="泪滴形 75"/>
            <p:cNvSpPr/>
            <p:nvPr/>
          </p:nvSpPr>
          <p:spPr>
            <a:xfrm>
              <a:off x="1187624" y="4077072"/>
              <a:ext cx="1728192" cy="1728192"/>
            </a:xfrm>
            <a:prstGeom prst="teardrop">
              <a:avLst/>
            </a:prstGeom>
            <a:solidFill>
              <a:srgbClr val="FF6E00"/>
            </a:solidFill>
            <a:ln w="25400" cap="flat" cmpd="sng" algn="ctr">
              <a:noFill/>
              <a:prstDash val="solid"/>
            </a:ln>
            <a:effectLst/>
          </p:spPr>
          <p:txBody>
            <a:bodyPr anchor="ctr"/>
            <a:lstStyle/>
            <a:p>
              <a:pPr algn="ctr">
                <a:defRPr/>
              </a:pPr>
              <a:endParaRPr lang="zh-CN" altLang="en-US" kern="0">
                <a:solidFill>
                  <a:sysClr val="window" lastClr="FFFFFF"/>
                </a:solidFill>
                <a:latin typeface="+mj-ea"/>
                <a:ea typeface="+mj-ea"/>
              </a:endParaRPr>
            </a:p>
          </p:txBody>
        </p:sp>
        <p:sp>
          <p:nvSpPr>
            <p:cNvPr id="77" name="椭圆​​ 3"/>
            <p:cNvSpPr/>
            <p:nvPr/>
          </p:nvSpPr>
          <p:spPr>
            <a:xfrm>
              <a:off x="1369740" y="4495805"/>
              <a:ext cx="1127342" cy="1127342"/>
            </a:xfrm>
            <a:prstGeom prst="ellipse">
              <a:avLst/>
            </a:prstGeom>
            <a:solidFill>
              <a:sysClr val="window" lastClr="FFFFFF"/>
            </a:solidFill>
            <a:ln w="3175" cap="flat" cmpd="sng" algn="ctr">
              <a:solidFill>
                <a:sysClr val="window" lastClr="FFFFFF">
                  <a:lumMod val="85000"/>
                </a:sysClr>
              </a:solidFill>
              <a:prstDash val="solid"/>
            </a:ln>
            <a:effectLst>
              <a:innerShdw blurRad="63500" dist="50800" dir="8100000">
                <a:prstClr val="black">
                  <a:alpha val="50000"/>
                </a:prstClr>
              </a:innerShdw>
            </a:effectLst>
          </p:spPr>
          <p:txBody>
            <a:bodyPr anchor="ctr"/>
            <a:lstStyle/>
            <a:p>
              <a:pPr algn="ctr">
                <a:defRPr/>
              </a:pPr>
              <a:endParaRPr lang="zh-CN" altLang="en-US" kern="0">
                <a:solidFill>
                  <a:sysClr val="window" lastClr="FFFFFF"/>
                </a:solidFill>
                <a:latin typeface="+mj-ea"/>
                <a:ea typeface="+mj-ea"/>
              </a:endParaRPr>
            </a:p>
          </p:txBody>
        </p:sp>
      </p:grpSp>
      <p:grpSp>
        <p:nvGrpSpPr>
          <p:cNvPr id="78" name="组合 5"/>
          <p:cNvGrpSpPr/>
          <p:nvPr/>
        </p:nvGrpSpPr>
        <p:grpSpPr bwMode="auto">
          <a:xfrm flipH="1">
            <a:off x="5378818" y="3867895"/>
            <a:ext cx="402343" cy="402491"/>
            <a:chOff x="1187624" y="4077072"/>
            <a:chExt cx="1728192" cy="1728192"/>
          </a:xfrm>
          <a:effectLst>
            <a:outerShdw blurRad="50800" dist="38100" dir="2700000" algn="tl" rotWithShape="0">
              <a:prstClr val="black">
                <a:alpha val="40000"/>
              </a:prstClr>
            </a:outerShdw>
          </a:effectLst>
        </p:grpSpPr>
        <p:sp>
          <p:nvSpPr>
            <p:cNvPr id="79" name="泪滴形 78"/>
            <p:cNvSpPr/>
            <p:nvPr/>
          </p:nvSpPr>
          <p:spPr>
            <a:xfrm>
              <a:off x="1187624" y="4077072"/>
              <a:ext cx="1728192" cy="1728192"/>
            </a:xfrm>
            <a:prstGeom prst="teardrop">
              <a:avLst/>
            </a:prstGeom>
            <a:solidFill>
              <a:srgbClr val="DE0000"/>
            </a:solidFill>
            <a:ln w="25400" cap="flat" cmpd="sng" algn="ctr">
              <a:noFill/>
              <a:prstDash val="solid"/>
            </a:ln>
            <a:effectLst/>
          </p:spPr>
          <p:txBody>
            <a:bodyPr anchor="ctr"/>
            <a:lstStyle/>
            <a:p>
              <a:pPr algn="ctr">
                <a:defRPr/>
              </a:pPr>
              <a:endParaRPr lang="zh-CN" altLang="en-US" kern="0">
                <a:solidFill>
                  <a:sysClr val="window" lastClr="FFFFFF"/>
                </a:solidFill>
                <a:latin typeface="+mj-ea"/>
                <a:ea typeface="+mj-ea"/>
              </a:endParaRPr>
            </a:p>
          </p:txBody>
        </p:sp>
        <p:sp>
          <p:nvSpPr>
            <p:cNvPr id="80" name="椭圆​​ 7"/>
            <p:cNvSpPr/>
            <p:nvPr/>
          </p:nvSpPr>
          <p:spPr>
            <a:xfrm>
              <a:off x="1369741" y="4577646"/>
              <a:ext cx="1045501" cy="1045501"/>
            </a:xfrm>
            <a:prstGeom prst="ellipse">
              <a:avLst/>
            </a:prstGeom>
            <a:solidFill>
              <a:sysClr val="window" lastClr="FFFFFF"/>
            </a:solidFill>
            <a:ln w="3175" cap="flat" cmpd="sng" algn="ctr">
              <a:solidFill>
                <a:sysClr val="window" lastClr="FFFFFF">
                  <a:lumMod val="85000"/>
                </a:sysClr>
              </a:solidFill>
              <a:prstDash val="solid"/>
            </a:ln>
            <a:effectLst>
              <a:innerShdw blurRad="63500" dist="50800" dir="8100000">
                <a:prstClr val="black">
                  <a:alpha val="50000"/>
                </a:prstClr>
              </a:innerShdw>
            </a:effectLst>
          </p:spPr>
          <p:txBody>
            <a:bodyPr anchor="ctr"/>
            <a:lstStyle/>
            <a:p>
              <a:pPr algn="ctr">
                <a:defRPr/>
              </a:pPr>
              <a:endParaRPr lang="zh-CN" altLang="en-US" kern="0">
                <a:solidFill>
                  <a:sysClr val="window" lastClr="FFFFFF"/>
                </a:solidFill>
                <a:latin typeface="+mj-ea"/>
                <a:ea typeface="+mj-ea"/>
              </a:endParaRPr>
            </a:p>
          </p:txBody>
        </p:sp>
      </p:grpSp>
    </p:spTree>
  </p:cSld>
  <p:clrMapOvr>
    <a:masterClrMapping/>
  </p:clrMapOvr>
  <mc:AlternateContent xmlns:mc="http://schemas.openxmlformats.org/markup-compatibility/2006">
    <mc:Choice xmlns:p14="http://schemas.microsoft.com/office/powerpoint/2010/main" Requires="p14">
      <p:transition spd="slow" p14:dur="1400" advClick="0" advTm="8000">
        <p14:doors dir="vert"/>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heel(4)">
                                      <p:cBhvr>
                                        <p:cTn id="7" dur="1000"/>
                                        <p:tgtEl>
                                          <p:spTgt spid="38"/>
                                        </p:tgtEl>
                                      </p:cBhvr>
                                    </p:animEffect>
                                  </p:childTnLst>
                                </p:cTn>
                              </p:par>
                            </p:childTnLst>
                          </p:cTn>
                        </p:par>
                        <p:par>
                          <p:cTn id="8" fill="hold">
                            <p:stCondLst>
                              <p:cond delay="1000"/>
                            </p:stCondLst>
                            <p:childTnLst>
                              <p:par>
                                <p:cTn id="9" presetID="2" presetClass="entr" presetSubtype="9"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750" fill="hold"/>
                                        <p:tgtEl>
                                          <p:spTgt spid="32"/>
                                        </p:tgtEl>
                                        <p:attrNameLst>
                                          <p:attrName>ppt_x</p:attrName>
                                        </p:attrNameLst>
                                      </p:cBhvr>
                                      <p:tavLst>
                                        <p:tav tm="0">
                                          <p:val>
                                            <p:strVal val="0-#ppt_w/2"/>
                                          </p:val>
                                        </p:tav>
                                        <p:tav tm="100000">
                                          <p:val>
                                            <p:strVal val="#ppt_x"/>
                                          </p:val>
                                        </p:tav>
                                      </p:tavLst>
                                    </p:anim>
                                    <p:anim calcmode="lin" valueType="num">
                                      <p:cBhvr additive="base">
                                        <p:cTn id="12" dur="750" fill="hold"/>
                                        <p:tgtEl>
                                          <p:spTgt spid="32"/>
                                        </p:tgtEl>
                                        <p:attrNameLst>
                                          <p:attrName>ppt_y</p:attrName>
                                        </p:attrNameLst>
                                      </p:cBhvr>
                                      <p:tavLst>
                                        <p:tav tm="0">
                                          <p:val>
                                            <p:strVal val="0-#ppt_h/2"/>
                                          </p:val>
                                        </p:tav>
                                        <p:tav tm="100000">
                                          <p:val>
                                            <p:strVal val="#ppt_y"/>
                                          </p:val>
                                        </p:tav>
                                      </p:tavLst>
                                    </p:anim>
                                  </p:childTnLst>
                                </p:cTn>
                              </p:par>
                            </p:childTnLst>
                          </p:cTn>
                        </p:par>
                        <p:par>
                          <p:cTn id="13" fill="hold">
                            <p:stCondLst>
                              <p:cond delay="2000"/>
                            </p:stCondLst>
                            <p:childTnLst>
                              <p:par>
                                <p:cTn id="14" presetID="2" presetClass="entr" presetSubtype="3" fill="hold" nodeType="afterEffect">
                                  <p:stCondLst>
                                    <p:cond delay="0"/>
                                  </p:stCondLst>
                                  <p:childTnLst>
                                    <p:set>
                                      <p:cBhvr>
                                        <p:cTn id="15" dur="1" fill="hold">
                                          <p:stCondLst>
                                            <p:cond delay="0"/>
                                          </p:stCondLst>
                                        </p:cTn>
                                        <p:tgtEl>
                                          <p:spTgt spid="36"/>
                                        </p:tgtEl>
                                        <p:attrNameLst>
                                          <p:attrName>style.visibility</p:attrName>
                                        </p:attrNameLst>
                                      </p:cBhvr>
                                      <p:to>
                                        <p:strVal val="visible"/>
                                      </p:to>
                                    </p:set>
                                    <p:anim calcmode="lin" valueType="num">
                                      <p:cBhvr additive="base">
                                        <p:cTn id="16" dur="750" fill="hold"/>
                                        <p:tgtEl>
                                          <p:spTgt spid="36"/>
                                        </p:tgtEl>
                                        <p:attrNameLst>
                                          <p:attrName>ppt_x</p:attrName>
                                        </p:attrNameLst>
                                      </p:cBhvr>
                                      <p:tavLst>
                                        <p:tav tm="0">
                                          <p:val>
                                            <p:strVal val="1+#ppt_w/2"/>
                                          </p:val>
                                        </p:tav>
                                        <p:tav tm="100000">
                                          <p:val>
                                            <p:strVal val="#ppt_x"/>
                                          </p:val>
                                        </p:tav>
                                      </p:tavLst>
                                    </p:anim>
                                    <p:anim calcmode="lin" valueType="num">
                                      <p:cBhvr additive="base">
                                        <p:cTn id="17" dur="750" fill="hold"/>
                                        <p:tgtEl>
                                          <p:spTgt spid="36"/>
                                        </p:tgtEl>
                                        <p:attrNameLst>
                                          <p:attrName>ppt_y</p:attrName>
                                        </p:attrNameLst>
                                      </p:cBhvr>
                                      <p:tavLst>
                                        <p:tav tm="0">
                                          <p:val>
                                            <p:strVal val="0-#ppt_h/2"/>
                                          </p:val>
                                        </p:tav>
                                        <p:tav tm="100000">
                                          <p:val>
                                            <p:strVal val="#ppt_y"/>
                                          </p:val>
                                        </p:tav>
                                      </p:tavLst>
                                    </p:anim>
                                  </p:childTnLst>
                                </p:cTn>
                              </p:par>
                            </p:childTnLst>
                          </p:cTn>
                        </p:par>
                        <p:par>
                          <p:cTn id="18" fill="hold">
                            <p:stCondLst>
                              <p:cond delay="3000"/>
                            </p:stCondLst>
                            <p:childTnLst>
                              <p:par>
                                <p:cTn id="19" presetID="2" presetClass="entr" presetSubtype="12" fill="hold" nodeType="after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750" fill="hold"/>
                                        <p:tgtEl>
                                          <p:spTgt spid="22"/>
                                        </p:tgtEl>
                                        <p:attrNameLst>
                                          <p:attrName>ppt_x</p:attrName>
                                        </p:attrNameLst>
                                      </p:cBhvr>
                                      <p:tavLst>
                                        <p:tav tm="0">
                                          <p:val>
                                            <p:strVal val="0-#ppt_w/2"/>
                                          </p:val>
                                        </p:tav>
                                        <p:tav tm="100000">
                                          <p:val>
                                            <p:strVal val="#ppt_x"/>
                                          </p:val>
                                        </p:tav>
                                      </p:tavLst>
                                    </p:anim>
                                    <p:anim calcmode="lin" valueType="num">
                                      <p:cBhvr additive="base">
                                        <p:cTn id="22" dur="750" fill="hold"/>
                                        <p:tgtEl>
                                          <p:spTgt spid="22"/>
                                        </p:tgtEl>
                                        <p:attrNameLst>
                                          <p:attrName>ppt_y</p:attrName>
                                        </p:attrNameLst>
                                      </p:cBhvr>
                                      <p:tavLst>
                                        <p:tav tm="0">
                                          <p:val>
                                            <p:strVal val="1+#ppt_h/2"/>
                                          </p:val>
                                        </p:tav>
                                        <p:tav tm="100000">
                                          <p:val>
                                            <p:strVal val="#ppt_y"/>
                                          </p:val>
                                        </p:tav>
                                      </p:tavLst>
                                    </p:anim>
                                  </p:childTnLst>
                                </p:cTn>
                              </p:par>
                            </p:childTnLst>
                          </p:cTn>
                        </p:par>
                        <p:par>
                          <p:cTn id="23" fill="hold">
                            <p:stCondLst>
                              <p:cond delay="4000"/>
                            </p:stCondLst>
                            <p:childTnLst>
                              <p:par>
                                <p:cTn id="24" presetID="2" presetClass="entr" presetSubtype="6" fill="hold" nodeType="afterEffect">
                                  <p:stCondLst>
                                    <p:cond delay="0"/>
                                  </p:stCondLst>
                                  <p:childTnLst>
                                    <p:set>
                                      <p:cBhvr>
                                        <p:cTn id="25" dur="1" fill="hold">
                                          <p:stCondLst>
                                            <p:cond delay="0"/>
                                          </p:stCondLst>
                                        </p:cTn>
                                        <p:tgtEl>
                                          <p:spTgt spid="27"/>
                                        </p:tgtEl>
                                        <p:attrNameLst>
                                          <p:attrName>style.visibility</p:attrName>
                                        </p:attrNameLst>
                                      </p:cBhvr>
                                      <p:to>
                                        <p:strVal val="visible"/>
                                      </p:to>
                                    </p:set>
                                    <p:anim calcmode="lin" valueType="num">
                                      <p:cBhvr additive="base">
                                        <p:cTn id="26" dur="750" fill="hold"/>
                                        <p:tgtEl>
                                          <p:spTgt spid="27"/>
                                        </p:tgtEl>
                                        <p:attrNameLst>
                                          <p:attrName>ppt_x</p:attrName>
                                        </p:attrNameLst>
                                      </p:cBhvr>
                                      <p:tavLst>
                                        <p:tav tm="0">
                                          <p:val>
                                            <p:strVal val="1+#ppt_w/2"/>
                                          </p:val>
                                        </p:tav>
                                        <p:tav tm="100000">
                                          <p:val>
                                            <p:strVal val="#ppt_x"/>
                                          </p:val>
                                        </p:tav>
                                      </p:tavLst>
                                    </p:anim>
                                    <p:anim calcmode="lin" valueType="num">
                                      <p:cBhvr additive="base">
                                        <p:cTn id="27" dur="750" fill="hold"/>
                                        <p:tgtEl>
                                          <p:spTgt spid="27"/>
                                        </p:tgtEl>
                                        <p:attrNameLst>
                                          <p:attrName>ppt_y</p:attrName>
                                        </p:attrNameLst>
                                      </p:cBhvr>
                                      <p:tavLst>
                                        <p:tav tm="0">
                                          <p:val>
                                            <p:strVal val="1+#ppt_h/2"/>
                                          </p:val>
                                        </p:tav>
                                        <p:tav tm="100000">
                                          <p:val>
                                            <p:strVal val="#ppt_y"/>
                                          </p:val>
                                        </p:tav>
                                      </p:tavLst>
                                    </p:anim>
                                  </p:childTnLst>
                                </p:cTn>
                              </p:par>
                            </p:childTnLst>
                          </p:cTn>
                        </p:par>
                        <p:par>
                          <p:cTn id="28" fill="hold">
                            <p:stCondLst>
                              <p:cond delay="5000"/>
                            </p:stCondLst>
                            <p:childTnLst>
                              <p:par>
                                <p:cTn id="29" presetID="42" presetClass="entr" presetSubtype="0" fill="hold" nodeType="after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fade">
                                      <p:cBhvr>
                                        <p:cTn id="31" dur="500"/>
                                        <p:tgtEl>
                                          <p:spTgt spid="61"/>
                                        </p:tgtEl>
                                      </p:cBhvr>
                                    </p:animEffect>
                                    <p:anim calcmode="lin" valueType="num">
                                      <p:cBhvr>
                                        <p:cTn id="32" dur="500" fill="hold"/>
                                        <p:tgtEl>
                                          <p:spTgt spid="61"/>
                                        </p:tgtEl>
                                        <p:attrNameLst>
                                          <p:attrName>ppt_x</p:attrName>
                                        </p:attrNameLst>
                                      </p:cBhvr>
                                      <p:tavLst>
                                        <p:tav tm="0">
                                          <p:val>
                                            <p:strVal val="#ppt_x"/>
                                          </p:val>
                                        </p:tav>
                                        <p:tav tm="100000">
                                          <p:val>
                                            <p:strVal val="#ppt_x"/>
                                          </p:val>
                                        </p:tav>
                                      </p:tavLst>
                                    </p:anim>
                                    <p:anim calcmode="lin" valueType="num">
                                      <p:cBhvr>
                                        <p:cTn id="33" dur="500" fill="hold"/>
                                        <p:tgtEl>
                                          <p:spTgt spid="61"/>
                                        </p:tgtEl>
                                        <p:attrNameLst>
                                          <p:attrName>ppt_y</p:attrName>
                                        </p:attrNameLst>
                                      </p:cBhvr>
                                      <p:tavLst>
                                        <p:tav tm="0">
                                          <p:val>
                                            <p:strVal val="#ppt_y+.1"/>
                                          </p:val>
                                        </p:tav>
                                        <p:tav tm="100000">
                                          <p:val>
                                            <p:strVal val="#ppt_y"/>
                                          </p:val>
                                        </p:tav>
                                      </p:tavLst>
                                    </p:anim>
                                  </p:childTnLst>
                                </p:cTn>
                              </p:par>
                            </p:childTnLst>
                          </p:cTn>
                        </p:par>
                        <p:par>
                          <p:cTn id="34" fill="hold">
                            <p:stCondLst>
                              <p:cond delay="5500"/>
                            </p:stCondLst>
                            <p:childTnLst>
                              <p:par>
                                <p:cTn id="35" presetID="41" presetClass="entr" presetSubtype="0" fill="hold" grpId="0" nodeType="afterEffect">
                                  <p:stCondLst>
                                    <p:cond delay="0"/>
                                  </p:stCondLst>
                                  <p:iterate type="lt">
                                    <p:tmPct val="10000"/>
                                  </p:iterate>
                                  <p:childTnLst>
                                    <p:set>
                                      <p:cBhvr>
                                        <p:cTn id="36" dur="1" fill="hold">
                                          <p:stCondLst>
                                            <p:cond delay="0"/>
                                          </p:stCondLst>
                                        </p:cTn>
                                        <p:tgtEl>
                                          <p:spTgt spid="65"/>
                                        </p:tgtEl>
                                        <p:attrNameLst>
                                          <p:attrName>style.visibility</p:attrName>
                                        </p:attrNameLst>
                                      </p:cBhvr>
                                      <p:to>
                                        <p:strVal val="visible"/>
                                      </p:to>
                                    </p:set>
                                    <p:anim calcmode="lin" valueType="num">
                                      <p:cBhvr>
                                        <p:cTn id="37" dur="500" fill="hold"/>
                                        <p:tgtEl>
                                          <p:spTgt spid="65"/>
                                        </p:tgtEl>
                                        <p:attrNameLst>
                                          <p:attrName>ppt_x</p:attrName>
                                        </p:attrNameLst>
                                      </p:cBhvr>
                                      <p:tavLst>
                                        <p:tav tm="0">
                                          <p:val>
                                            <p:strVal val="#ppt_x"/>
                                          </p:val>
                                        </p:tav>
                                        <p:tav tm="50000">
                                          <p:val>
                                            <p:strVal val="#ppt_x+.1"/>
                                          </p:val>
                                        </p:tav>
                                        <p:tav tm="100000">
                                          <p:val>
                                            <p:strVal val="#ppt_x"/>
                                          </p:val>
                                        </p:tav>
                                      </p:tavLst>
                                    </p:anim>
                                    <p:anim calcmode="lin" valueType="num">
                                      <p:cBhvr>
                                        <p:cTn id="38" dur="500" fill="hold"/>
                                        <p:tgtEl>
                                          <p:spTgt spid="65"/>
                                        </p:tgtEl>
                                        <p:attrNameLst>
                                          <p:attrName>ppt_y</p:attrName>
                                        </p:attrNameLst>
                                      </p:cBhvr>
                                      <p:tavLst>
                                        <p:tav tm="0">
                                          <p:val>
                                            <p:strVal val="#ppt_y"/>
                                          </p:val>
                                        </p:tav>
                                        <p:tav tm="100000">
                                          <p:val>
                                            <p:strVal val="#ppt_y"/>
                                          </p:val>
                                        </p:tav>
                                      </p:tavLst>
                                    </p:anim>
                                    <p:anim calcmode="lin" valueType="num">
                                      <p:cBhvr>
                                        <p:cTn id="39" dur="500" fill="hold"/>
                                        <p:tgtEl>
                                          <p:spTgt spid="65"/>
                                        </p:tgtEl>
                                        <p:attrNameLst>
                                          <p:attrName>ppt_h</p:attrName>
                                        </p:attrNameLst>
                                      </p:cBhvr>
                                      <p:tavLst>
                                        <p:tav tm="0">
                                          <p:val>
                                            <p:strVal val="#ppt_h/10"/>
                                          </p:val>
                                        </p:tav>
                                        <p:tav tm="50000">
                                          <p:val>
                                            <p:strVal val="#ppt_h+.01"/>
                                          </p:val>
                                        </p:tav>
                                        <p:tav tm="100000">
                                          <p:val>
                                            <p:strVal val="#ppt_h"/>
                                          </p:val>
                                        </p:tav>
                                      </p:tavLst>
                                    </p:anim>
                                    <p:anim calcmode="lin" valueType="num">
                                      <p:cBhvr>
                                        <p:cTn id="40" dur="500" fill="hold"/>
                                        <p:tgtEl>
                                          <p:spTgt spid="65"/>
                                        </p:tgtEl>
                                        <p:attrNameLst>
                                          <p:attrName>ppt_w</p:attrName>
                                        </p:attrNameLst>
                                      </p:cBhvr>
                                      <p:tavLst>
                                        <p:tav tm="0">
                                          <p:val>
                                            <p:strVal val="#ppt_w/10"/>
                                          </p:val>
                                        </p:tav>
                                        <p:tav tm="50000">
                                          <p:val>
                                            <p:strVal val="#ppt_w+.01"/>
                                          </p:val>
                                        </p:tav>
                                        <p:tav tm="100000">
                                          <p:val>
                                            <p:strVal val="#ppt_w"/>
                                          </p:val>
                                        </p:tav>
                                      </p:tavLst>
                                    </p:anim>
                                    <p:animEffect transition="in" filter="fade">
                                      <p:cBhvr>
                                        <p:cTn id="41" dur="500" tmFilter="0,0; .5, 1; 1, 1"/>
                                        <p:tgtEl>
                                          <p:spTgt spid="65"/>
                                        </p:tgtEl>
                                      </p:cBhvr>
                                    </p:animEffect>
                                  </p:childTnLst>
                                </p:cTn>
                              </p:par>
                            </p:childTnLst>
                          </p:cTn>
                        </p:par>
                        <p:par>
                          <p:cTn id="42" fill="hold">
                            <p:stCondLst>
                              <p:cond delay="5349"/>
                            </p:stCondLst>
                            <p:childTnLst>
                              <p:par>
                                <p:cTn id="43" presetID="42" presetClass="entr" presetSubtype="0" fill="hold" grpId="0" nodeType="afterEffect">
                                  <p:stCondLst>
                                    <p:cond delay="0"/>
                                  </p:stCondLst>
                                  <p:childTnLst>
                                    <p:set>
                                      <p:cBhvr>
                                        <p:cTn id="44" dur="1" fill="hold">
                                          <p:stCondLst>
                                            <p:cond delay="0"/>
                                          </p:stCondLst>
                                        </p:cTn>
                                        <p:tgtEl>
                                          <p:spTgt spid="64"/>
                                        </p:tgtEl>
                                        <p:attrNameLst>
                                          <p:attrName>style.visibility</p:attrName>
                                        </p:attrNameLst>
                                      </p:cBhvr>
                                      <p:to>
                                        <p:strVal val="visible"/>
                                      </p:to>
                                    </p:set>
                                    <p:animEffect transition="in" filter="fade">
                                      <p:cBhvr>
                                        <p:cTn id="45" dur="750"/>
                                        <p:tgtEl>
                                          <p:spTgt spid="64"/>
                                        </p:tgtEl>
                                      </p:cBhvr>
                                    </p:animEffect>
                                    <p:anim calcmode="lin" valueType="num">
                                      <p:cBhvr>
                                        <p:cTn id="46" dur="750" fill="hold"/>
                                        <p:tgtEl>
                                          <p:spTgt spid="64"/>
                                        </p:tgtEl>
                                        <p:attrNameLst>
                                          <p:attrName>ppt_x</p:attrName>
                                        </p:attrNameLst>
                                      </p:cBhvr>
                                      <p:tavLst>
                                        <p:tav tm="0">
                                          <p:val>
                                            <p:strVal val="#ppt_x"/>
                                          </p:val>
                                        </p:tav>
                                        <p:tav tm="100000">
                                          <p:val>
                                            <p:strVal val="#ppt_x"/>
                                          </p:val>
                                        </p:tav>
                                      </p:tavLst>
                                    </p:anim>
                                    <p:anim calcmode="lin" valueType="num">
                                      <p:cBhvr>
                                        <p:cTn id="47" dur="750" fill="hold"/>
                                        <p:tgtEl>
                                          <p:spTgt spid="64"/>
                                        </p:tgtEl>
                                        <p:attrNameLst>
                                          <p:attrName>ppt_y</p:attrName>
                                        </p:attrNameLst>
                                      </p:cBhvr>
                                      <p:tavLst>
                                        <p:tav tm="0">
                                          <p:val>
                                            <p:strVal val="#ppt_y+.1"/>
                                          </p:val>
                                        </p:tav>
                                        <p:tav tm="100000">
                                          <p:val>
                                            <p:strVal val="#ppt_y"/>
                                          </p:val>
                                        </p:tav>
                                      </p:tavLst>
                                    </p:anim>
                                  </p:childTnLst>
                                </p:cTn>
                              </p:par>
                            </p:childTnLst>
                          </p:cTn>
                        </p:par>
                        <p:par>
                          <p:cTn id="48" fill="hold">
                            <p:stCondLst>
                              <p:cond delay="6349"/>
                            </p:stCondLst>
                            <p:childTnLst>
                              <p:par>
                                <p:cTn id="49" presetID="42" presetClass="entr" presetSubtype="0" fill="hold" nodeType="afterEffect">
                                  <p:stCondLst>
                                    <p:cond delay="0"/>
                                  </p:stCondLst>
                                  <p:childTnLst>
                                    <p:set>
                                      <p:cBhvr>
                                        <p:cTn id="50" dur="1" fill="hold">
                                          <p:stCondLst>
                                            <p:cond delay="0"/>
                                          </p:stCondLst>
                                        </p:cTn>
                                        <p:tgtEl>
                                          <p:spTgt spid="66"/>
                                        </p:tgtEl>
                                        <p:attrNameLst>
                                          <p:attrName>style.visibility</p:attrName>
                                        </p:attrNameLst>
                                      </p:cBhvr>
                                      <p:to>
                                        <p:strVal val="visible"/>
                                      </p:to>
                                    </p:set>
                                    <p:animEffect transition="in" filter="fade">
                                      <p:cBhvr>
                                        <p:cTn id="51" dur="750"/>
                                        <p:tgtEl>
                                          <p:spTgt spid="66"/>
                                        </p:tgtEl>
                                      </p:cBhvr>
                                    </p:animEffect>
                                    <p:anim calcmode="lin" valueType="num">
                                      <p:cBhvr>
                                        <p:cTn id="52" dur="750" fill="hold"/>
                                        <p:tgtEl>
                                          <p:spTgt spid="66"/>
                                        </p:tgtEl>
                                        <p:attrNameLst>
                                          <p:attrName>ppt_x</p:attrName>
                                        </p:attrNameLst>
                                      </p:cBhvr>
                                      <p:tavLst>
                                        <p:tav tm="0">
                                          <p:val>
                                            <p:strVal val="#ppt_x"/>
                                          </p:val>
                                        </p:tav>
                                        <p:tav tm="100000">
                                          <p:val>
                                            <p:strVal val="#ppt_x"/>
                                          </p:val>
                                        </p:tav>
                                      </p:tavLst>
                                    </p:anim>
                                    <p:anim calcmode="lin" valueType="num">
                                      <p:cBhvr>
                                        <p:cTn id="53" dur="750" fill="hold"/>
                                        <p:tgtEl>
                                          <p:spTgt spid="66"/>
                                        </p:tgtEl>
                                        <p:attrNameLst>
                                          <p:attrName>ppt_y</p:attrName>
                                        </p:attrNameLst>
                                      </p:cBhvr>
                                      <p:tavLst>
                                        <p:tav tm="0">
                                          <p:val>
                                            <p:strVal val="#ppt_y+.1"/>
                                          </p:val>
                                        </p:tav>
                                        <p:tav tm="100000">
                                          <p:val>
                                            <p:strVal val="#ppt_y"/>
                                          </p:val>
                                        </p:tav>
                                      </p:tavLst>
                                    </p:anim>
                                  </p:childTnLst>
                                </p:cTn>
                              </p:par>
                            </p:childTnLst>
                          </p:cTn>
                        </p:par>
                        <p:par>
                          <p:cTn id="54" fill="hold">
                            <p:stCondLst>
                              <p:cond delay="7349"/>
                            </p:stCondLst>
                            <p:childTnLst>
                              <p:par>
                                <p:cTn id="55" presetID="41" presetClass="entr" presetSubtype="0" fill="hold" grpId="0" nodeType="afterEffect">
                                  <p:stCondLst>
                                    <p:cond delay="0"/>
                                  </p:stCondLst>
                                  <p:iterate type="lt">
                                    <p:tmPct val="10000"/>
                                  </p:iterate>
                                  <p:childTnLst>
                                    <p:set>
                                      <p:cBhvr>
                                        <p:cTn id="56" dur="1" fill="hold">
                                          <p:stCondLst>
                                            <p:cond delay="0"/>
                                          </p:stCondLst>
                                        </p:cTn>
                                        <p:tgtEl>
                                          <p:spTgt spid="70"/>
                                        </p:tgtEl>
                                        <p:attrNameLst>
                                          <p:attrName>style.visibility</p:attrName>
                                        </p:attrNameLst>
                                      </p:cBhvr>
                                      <p:to>
                                        <p:strVal val="visible"/>
                                      </p:to>
                                    </p:set>
                                    <p:anim calcmode="lin" valueType="num">
                                      <p:cBhvr>
                                        <p:cTn id="57" dur="500" fill="hold"/>
                                        <p:tgtEl>
                                          <p:spTgt spid="70"/>
                                        </p:tgtEl>
                                        <p:attrNameLst>
                                          <p:attrName>ppt_x</p:attrName>
                                        </p:attrNameLst>
                                      </p:cBhvr>
                                      <p:tavLst>
                                        <p:tav tm="0">
                                          <p:val>
                                            <p:strVal val="#ppt_x"/>
                                          </p:val>
                                        </p:tav>
                                        <p:tav tm="50000">
                                          <p:val>
                                            <p:strVal val="#ppt_x+.1"/>
                                          </p:val>
                                        </p:tav>
                                        <p:tav tm="100000">
                                          <p:val>
                                            <p:strVal val="#ppt_x"/>
                                          </p:val>
                                        </p:tav>
                                      </p:tavLst>
                                    </p:anim>
                                    <p:anim calcmode="lin" valueType="num">
                                      <p:cBhvr>
                                        <p:cTn id="58" dur="500" fill="hold"/>
                                        <p:tgtEl>
                                          <p:spTgt spid="70"/>
                                        </p:tgtEl>
                                        <p:attrNameLst>
                                          <p:attrName>ppt_y</p:attrName>
                                        </p:attrNameLst>
                                      </p:cBhvr>
                                      <p:tavLst>
                                        <p:tav tm="0">
                                          <p:val>
                                            <p:strVal val="#ppt_y"/>
                                          </p:val>
                                        </p:tav>
                                        <p:tav tm="100000">
                                          <p:val>
                                            <p:strVal val="#ppt_y"/>
                                          </p:val>
                                        </p:tav>
                                      </p:tavLst>
                                    </p:anim>
                                    <p:anim calcmode="lin" valueType="num">
                                      <p:cBhvr>
                                        <p:cTn id="59" dur="500" fill="hold"/>
                                        <p:tgtEl>
                                          <p:spTgt spid="70"/>
                                        </p:tgtEl>
                                        <p:attrNameLst>
                                          <p:attrName>ppt_h</p:attrName>
                                        </p:attrNameLst>
                                      </p:cBhvr>
                                      <p:tavLst>
                                        <p:tav tm="0">
                                          <p:val>
                                            <p:strVal val="#ppt_h/10"/>
                                          </p:val>
                                        </p:tav>
                                        <p:tav tm="50000">
                                          <p:val>
                                            <p:strVal val="#ppt_h+.01"/>
                                          </p:val>
                                        </p:tav>
                                        <p:tav tm="100000">
                                          <p:val>
                                            <p:strVal val="#ppt_h"/>
                                          </p:val>
                                        </p:tav>
                                      </p:tavLst>
                                    </p:anim>
                                    <p:anim calcmode="lin" valueType="num">
                                      <p:cBhvr>
                                        <p:cTn id="60" dur="500" fill="hold"/>
                                        <p:tgtEl>
                                          <p:spTgt spid="70"/>
                                        </p:tgtEl>
                                        <p:attrNameLst>
                                          <p:attrName>ppt_w</p:attrName>
                                        </p:attrNameLst>
                                      </p:cBhvr>
                                      <p:tavLst>
                                        <p:tav tm="0">
                                          <p:val>
                                            <p:strVal val="#ppt_w/10"/>
                                          </p:val>
                                        </p:tav>
                                        <p:tav tm="50000">
                                          <p:val>
                                            <p:strVal val="#ppt_w+.01"/>
                                          </p:val>
                                        </p:tav>
                                        <p:tav tm="100000">
                                          <p:val>
                                            <p:strVal val="#ppt_w"/>
                                          </p:val>
                                        </p:tav>
                                      </p:tavLst>
                                    </p:anim>
                                    <p:animEffect transition="in" filter="fade">
                                      <p:cBhvr>
                                        <p:cTn id="61" dur="500" tmFilter="0,0; .5, 1; 1, 1"/>
                                        <p:tgtEl>
                                          <p:spTgt spid="70"/>
                                        </p:tgtEl>
                                      </p:cBhvr>
                                    </p:animEffect>
                                  </p:childTnLst>
                                </p:cTn>
                              </p:par>
                            </p:childTnLst>
                          </p:cTn>
                        </p:par>
                        <p:par>
                          <p:cTn id="62" fill="hold">
                            <p:stCondLst>
                              <p:cond delay="7699"/>
                            </p:stCondLst>
                            <p:childTnLst>
                              <p:par>
                                <p:cTn id="63" presetID="42" presetClass="entr" presetSubtype="0" fill="hold" grpId="0" nodeType="afterEffect">
                                  <p:stCondLst>
                                    <p:cond delay="0"/>
                                  </p:stCondLst>
                                  <p:childTnLst>
                                    <p:set>
                                      <p:cBhvr>
                                        <p:cTn id="64" dur="1" fill="hold">
                                          <p:stCondLst>
                                            <p:cond delay="0"/>
                                          </p:stCondLst>
                                        </p:cTn>
                                        <p:tgtEl>
                                          <p:spTgt spid="69"/>
                                        </p:tgtEl>
                                        <p:attrNameLst>
                                          <p:attrName>style.visibility</p:attrName>
                                        </p:attrNameLst>
                                      </p:cBhvr>
                                      <p:to>
                                        <p:strVal val="visible"/>
                                      </p:to>
                                    </p:set>
                                    <p:animEffect transition="in" filter="fade">
                                      <p:cBhvr>
                                        <p:cTn id="65" dur="750"/>
                                        <p:tgtEl>
                                          <p:spTgt spid="69"/>
                                        </p:tgtEl>
                                      </p:cBhvr>
                                    </p:animEffect>
                                    <p:anim calcmode="lin" valueType="num">
                                      <p:cBhvr>
                                        <p:cTn id="66" dur="750" fill="hold"/>
                                        <p:tgtEl>
                                          <p:spTgt spid="69"/>
                                        </p:tgtEl>
                                        <p:attrNameLst>
                                          <p:attrName>ppt_x</p:attrName>
                                        </p:attrNameLst>
                                      </p:cBhvr>
                                      <p:tavLst>
                                        <p:tav tm="0">
                                          <p:val>
                                            <p:strVal val="#ppt_x"/>
                                          </p:val>
                                        </p:tav>
                                        <p:tav tm="100000">
                                          <p:val>
                                            <p:strVal val="#ppt_x"/>
                                          </p:val>
                                        </p:tav>
                                      </p:tavLst>
                                    </p:anim>
                                    <p:anim calcmode="lin" valueType="num">
                                      <p:cBhvr>
                                        <p:cTn id="67" dur="750" fill="hold"/>
                                        <p:tgtEl>
                                          <p:spTgt spid="69"/>
                                        </p:tgtEl>
                                        <p:attrNameLst>
                                          <p:attrName>ppt_y</p:attrName>
                                        </p:attrNameLst>
                                      </p:cBhvr>
                                      <p:tavLst>
                                        <p:tav tm="0">
                                          <p:val>
                                            <p:strVal val="#ppt_y+.1"/>
                                          </p:val>
                                        </p:tav>
                                        <p:tav tm="100000">
                                          <p:val>
                                            <p:strVal val="#ppt_y"/>
                                          </p:val>
                                        </p:tav>
                                      </p:tavLst>
                                    </p:anim>
                                  </p:childTnLst>
                                </p:cTn>
                              </p:par>
                            </p:childTnLst>
                          </p:cTn>
                        </p:par>
                        <p:par>
                          <p:cTn id="68" fill="hold">
                            <p:stCondLst>
                              <p:cond delay="8699"/>
                            </p:stCondLst>
                            <p:childTnLst>
                              <p:par>
                                <p:cTn id="69" presetID="42" presetClass="entr" presetSubtype="0" fill="hold" nodeType="afterEffect">
                                  <p:stCondLst>
                                    <p:cond delay="0"/>
                                  </p:stCondLst>
                                  <p:childTnLst>
                                    <p:set>
                                      <p:cBhvr>
                                        <p:cTn id="70" dur="1" fill="hold">
                                          <p:stCondLst>
                                            <p:cond delay="0"/>
                                          </p:stCondLst>
                                        </p:cTn>
                                        <p:tgtEl>
                                          <p:spTgt spid="75"/>
                                        </p:tgtEl>
                                        <p:attrNameLst>
                                          <p:attrName>style.visibility</p:attrName>
                                        </p:attrNameLst>
                                      </p:cBhvr>
                                      <p:to>
                                        <p:strVal val="visible"/>
                                      </p:to>
                                    </p:set>
                                    <p:animEffect transition="in" filter="fade">
                                      <p:cBhvr>
                                        <p:cTn id="71" dur="750"/>
                                        <p:tgtEl>
                                          <p:spTgt spid="75"/>
                                        </p:tgtEl>
                                      </p:cBhvr>
                                    </p:animEffect>
                                    <p:anim calcmode="lin" valueType="num">
                                      <p:cBhvr>
                                        <p:cTn id="72" dur="750" fill="hold"/>
                                        <p:tgtEl>
                                          <p:spTgt spid="75"/>
                                        </p:tgtEl>
                                        <p:attrNameLst>
                                          <p:attrName>ppt_x</p:attrName>
                                        </p:attrNameLst>
                                      </p:cBhvr>
                                      <p:tavLst>
                                        <p:tav tm="0">
                                          <p:val>
                                            <p:strVal val="#ppt_x"/>
                                          </p:val>
                                        </p:tav>
                                        <p:tav tm="100000">
                                          <p:val>
                                            <p:strVal val="#ppt_x"/>
                                          </p:val>
                                        </p:tav>
                                      </p:tavLst>
                                    </p:anim>
                                    <p:anim calcmode="lin" valueType="num">
                                      <p:cBhvr>
                                        <p:cTn id="73" dur="750" fill="hold"/>
                                        <p:tgtEl>
                                          <p:spTgt spid="75"/>
                                        </p:tgtEl>
                                        <p:attrNameLst>
                                          <p:attrName>ppt_y</p:attrName>
                                        </p:attrNameLst>
                                      </p:cBhvr>
                                      <p:tavLst>
                                        <p:tav tm="0">
                                          <p:val>
                                            <p:strVal val="#ppt_y+.1"/>
                                          </p:val>
                                        </p:tav>
                                        <p:tav tm="100000">
                                          <p:val>
                                            <p:strVal val="#ppt_y"/>
                                          </p:val>
                                        </p:tav>
                                      </p:tavLst>
                                    </p:anim>
                                  </p:childTnLst>
                                </p:cTn>
                              </p:par>
                            </p:childTnLst>
                          </p:cTn>
                        </p:par>
                        <p:par>
                          <p:cTn id="74" fill="hold">
                            <p:stCondLst>
                              <p:cond delay="9699"/>
                            </p:stCondLst>
                            <p:childTnLst>
                              <p:par>
                                <p:cTn id="75" presetID="41" presetClass="entr" presetSubtype="0" fill="hold" grpId="0" nodeType="afterEffect">
                                  <p:stCondLst>
                                    <p:cond delay="0"/>
                                  </p:stCondLst>
                                  <p:iterate type="lt">
                                    <p:tmPct val="10000"/>
                                  </p:iterate>
                                  <p:childTnLst>
                                    <p:set>
                                      <p:cBhvr>
                                        <p:cTn id="76" dur="1" fill="hold">
                                          <p:stCondLst>
                                            <p:cond delay="0"/>
                                          </p:stCondLst>
                                        </p:cTn>
                                        <p:tgtEl>
                                          <p:spTgt spid="72"/>
                                        </p:tgtEl>
                                        <p:attrNameLst>
                                          <p:attrName>style.visibility</p:attrName>
                                        </p:attrNameLst>
                                      </p:cBhvr>
                                      <p:to>
                                        <p:strVal val="visible"/>
                                      </p:to>
                                    </p:set>
                                    <p:anim calcmode="lin" valueType="num">
                                      <p:cBhvr>
                                        <p:cTn id="77" dur="500" fill="hold"/>
                                        <p:tgtEl>
                                          <p:spTgt spid="72"/>
                                        </p:tgtEl>
                                        <p:attrNameLst>
                                          <p:attrName>ppt_x</p:attrName>
                                        </p:attrNameLst>
                                      </p:cBhvr>
                                      <p:tavLst>
                                        <p:tav tm="0">
                                          <p:val>
                                            <p:strVal val="#ppt_x"/>
                                          </p:val>
                                        </p:tav>
                                        <p:tav tm="50000">
                                          <p:val>
                                            <p:strVal val="#ppt_x+.1"/>
                                          </p:val>
                                        </p:tav>
                                        <p:tav tm="100000">
                                          <p:val>
                                            <p:strVal val="#ppt_x"/>
                                          </p:val>
                                        </p:tav>
                                      </p:tavLst>
                                    </p:anim>
                                    <p:anim calcmode="lin" valueType="num">
                                      <p:cBhvr>
                                        <p:cTn id="78" dur="500" fill="hold"/>
                                        <p:tgtEl>
                                          <p:spTgt spid="72"/>
                                        </p:tgtEl>
                                        <p:attrNameLst>
                                          <p:attrName>ppt_y</p:attrName>
                                        </p:attrNameLst>
                                      </p:cBhvr>
                                      <p:tavLst>
                                        <p:tav tm="0">
                                          <p:val>
                                            <p:strVal val="#ppt_y"/>
                                          </p:val>
                                        </p:tav>
                                        <p:tav tm="100000">
                                          <p:val>
                                            <p:strVal val="#ppt_y"/>
                                          </p:val>
                                        </p:tav>
                                      </p:tavLst>
                                    </p:anim>
                                    <p:anim calcmode="lin" valueType="num">
                                      <p:cBhvr>
                                        <p:cTn id="79" dur="500" fill="hold"/>
                                        <p:tgtEl>
                                          <p:spTgt spid="72"/>
                                        </p:tgtEl>
                                        <p:attrNameLst>
                                          <p:attrName>ppt_h</p:attrName>
                                        </p:attrNameLst>
                                      </p:cBhvr>
                                      <p:tavLst>
                                        <p:tav tm="0">
                                          <p:val>
                                            <p:strVal val="#ppt_h/10"/>
                                          </p:val>
                                        </p:tav>
                                        <p:tav tm="50000">
                                          <p:val>
                                            <p:strVal val="#ppt_h+.01"/>
                                          </p:val>
                                        </p:tav>
                                        <p:tav tm="100000">
                                          <p:val>
                                            <p:strVal val="#ppt_h"/>
                                          </p:val>
                                        </p:tav>
                                      </p:tavLst>
                                    </p:anim>
                                    <p:anim calcmode="lin" valueType="num">
                                      <p:cBhvr>
                                        <p:cTn id="80" dur="500" fill="hold"/>
                                        <p:tgtEl>
                                          <p:spTgt spid="72"/>
                                        </p:tgtEl>
                                        <p:attrNameLst>
                                          <p:attrName>ppt_w</p:attrName>
                                        </p:attrNameLst>
                                      </p:cBhvr>
                                      <p:tavLst>
                                        <p:tav tm="0">
                                          <p:val>
                                            <p:strVal val="#ppt_w/10"/>
                                          </p:val>
                                        </p:tav>
                                        <p:tav tm="50000">
                                          <p:val>
                                            <p:strVal val="#ppt_w+.01"/>
                                          </p:val>
                                        </p:tav>
                                        <p:tav tm="100000">
                                          <p:val>
                                            <p:strVal val="#ppt_w"/>
                                          </p:val>
                                        </p:tav>
                                      </p:tavLst>
                                    </p:anim>
                                    <p:animEffect transition="in" filter="fade">
                                      <p:cBhvr>
                                        <p:cTn id="81" dur="500" tmFilter="0,0; .5, 1; 1, 1"/>
                                        <p:tgtEl>
                                          <p:spTgt spid="72"/>
                                        </p:tgtEl>
                                      </p:cBhvr>
                                    </p:animEffect>
                                  </p:childTnLst>
                                </p:cTn>
                              </p:par>
                            </p:childTnLst>
                          </p:cTn>
                        </p:par>
                        <p:par>
                          <p:cTn id="82" fill="hold">
                            <p:stCondLst>
                              <p:cond delay="10049"/>
                            </p:stCondLst>
                            <p:childTnLst>
                              <p:par>
                                <p:cTn id="83" presetID="42" presetClass="entr" presetSubtype="0" fill="hold" grpId="0" nodeType="afterEffect">
                                  <p:stCondLst>
                                    <p:cond delay="0"/>
                                  </p:stCondLst>
                                  <p:childTnLst>
                                    <p:set>
                                      <p:cBhvr>
                                        <p:cTn id="84" dur="1" fill="hold">
                                          <p:stCondLst>
                                            <p:cond delay="0"/>
                                          </p:stCondLst>
                                        </p:cTn>
                                        <p:tgtEl>
                                          <p:spTgt spid="71"/>
                                        </p:tgtEl>
                                        <p:attrNameLst>
                                          <p:attrName>style.visibility</p:attrName>
                                        </p:attrNameLst>
                                      </p:cBhvr>
                                      <p:to>
                                        <p:strVal val="visible"/>
                                      </p:to>
                                    </p:set>
                                    <p:animEffect transition="in" filter="fade">
                                      <p:cBhvr>
                                        <p:cTn id="85" dur="750"/>
                                        <p:tgtEl>
                                          <p:spTgt spid="71"/>
                                        </p:tgtEl>
                                      </p:cBhvr>
                                    </p:animEffect>
                                    <p:anim calcmode="lin" valueType="num">
                                      <p:cBhvr>
                                        <p:cTn id="86" dur="750" fill="hold"/>
                                        <p:tgtEl>
                                          <p:spTgt spid="71"/>
                                        </p:tgtEl>
                                        <p:attrNameLst>
                                          <p:attrName>ppt_x</p:attrName>
                                        </p:attrNameLst>
                                      </p:cBhvr>
                                      <p:tavLst>
                                        <p:tav tm="0">
                                          <p:val>
                                            <p:strVal val="#ppt_x"/>
                                          </p:val>
                                        </p:tav>
                                        <p:tav tm="100000">
                                          <p:val>
                                            <p:strVal val="#ppt_x"/>
                                          </p:val>
                                        </p:tav>
                                      </p:tavLst>
                                    </p:anim>
                                    <p:anim calcmode="lin" valueType="num">
                                      <p:cBhvr>
                                        <p:cTn id="87" dur="750" fill="hold"/>
                                        <p:tgtEl>
                                          <p:spTgt spid="71"/>
                                        </p:tgtEl>
                                        <p:attrNameLst>
                                          <p:attrName>ppt_y</p:attrName>
                                        </p:attrNameLst>
                                      </p:cBhvr>
                                      <p:tavLst>
                                        <p:tav tm="0">
                                          <p:val>
                                            <p:strVal val="#ppt_y+.1"/>
                                          </p:val>
                                        </p:tav>
                                        <p:tav tm="100000">
                                          <p:val>
                                            <p:strVal val="#ppt_y"/>
                                          </p:val>
                                        </p:tav>
                                      </p:tavLst>
                                    </p:anim>
                                  </p:childTnLst>
                                </p:cTn>
                              </p:par>
                            </p:childTnLst>
                          </p:cTn>
                        </p:par>
                        <p:par>
                          <p:cTn id="88" fill="hold">
                            <p:stCondLst>
                              <p:cond delay="11049"/>
                            </p:stCondLst>
                            <p:childTnLst>
                              <p:par>
                                <p:cTn id="89" presetID="42" presetClass="entr" presetSubtype="0" fill="hold" nodeType="afterEffect">
                                  <p:stCondLst>
                                    <p:cond delay="0"/>
                                  </p:stCondLst>
                                  <p:childTnLst>
                                    <p:set>
                                      <p:cBhvr>
                                        <p:cTn id="90" dur="1" fill="hold">
                                          <p:stCondLst>
                                            <p:cond delay="0"/>
                                          </p:stCondLst>
                                        </p:cTn>
                                        <p:tgtEl>
                                          <p:spTgt spid="78"/>
                                        </p:tgtEl>
                                        <p:attrNameLst>
                                          <p:attrName>style.visibility</p:attrName>
                                        </p:attrNameLst>
                                      </p:cBhvr>
                                      <p:to>
                                        <p:strVal val="visible"/>
                                      </p:to>
                                    </p:set>
                                    <p:animEffect transition="in" filter="fade">
                                      <p:cBhvr>
                                        <p:cTn id="91" dur="750"/>
                                        <p:tgtEl>
                                          <p:spTgt spid="78"/>
                                        </p:tgtEl>
                                      </p:cBhvr>
                                    </p:animEffect>
                                    <p:anim calcmode="lin" valueType="num">
                                      <p:cBhvr>
                                        <p:cTn id="92" dur="750" fill="hold"/>
                                        <p:tgtEl>
                                          <p:spTgt spid="78"/>
                                        </p:tgtEl>
                                        <p:attrNameLst>
                                          <p:attrName>ppt_x</p:attrName>
                                        </p:attrNameLst>
                                      </p:cBhvr>
                                      <p:tavLst>
                                        <p:tav tm="0">
                                          <p:val>
                                            <p:strVal val="#ppt_x"/>
                                          </p:val>
                                        </p:tav>
                                        <p:tav tm="100000">
                                          <p:val>
                                            <p:strVal val="#ppt_x"/>
                                          </p:val>
                                        </p:tav>
                                      </p:tavLst>
                                    </p:anim>
                                    <p:anim calcmode="lin" valueType="num">
                                      <p:cBhvr>
                                        <p:cTn id="93" dur="750" fill="hold"/>
                                        <p:tgtEl>
                                          <p:spTgt spid="78"/>
                                        </p:tgtEl>
                                        <p:attrNameLst>
                                          <p:attrName>ppt_y</p:attrName>
                                        </p:attrNameLst>
                                      </p:cBhvr>
                                      <p:tavLst>
                                        <p:tav tm="0">
                                          <p:val>
                                            <p:strVal val="#ppt_y+.1"/>
                                          </p:val>
                                        </p:tav>
                                        <p:tav tm="100000">
                                          <p:val>
                                            <p:strVal val="#ppt_y"/>
                                          </p:val>
                                        </p:tav>
                                      </p:tavLst>
                                    </p:anim>
                                  </p:childTnLst>
                                </p:cTn>
                              </p:par>
                            </p:childTnLst>
                          </p:cTn>
                        </p:par>
                        <p:par>
                          <p:cTn id="94" fill="hold">
                            <p:stCondLst>
                              <p:cond delay="12049"/>
                            </p:stCondLst>
                            <p:childTnLst>
                              <p:par>
                                <p:cTn id="95" presetID="41" presetClass="entr" presetSubtype="0" fill="hold" grpId="0" nodeType="afterEffect">
                                  <p:stCondLst>
                                    <p:cond delay="0"/>
                                  </p:stCondLst>
                                  <p:iterate type="lt">
                                    <p:tmPct val="10000"/>
                                  </p:iterate>
                                  <p:childTnLst>
                                    <p:set>
                                      <p:cBhvr>
                                        <p:cTn id="96" dur="1" fill="hold">
                                          <p:stCondLst>
                                            <p:cond delay="0"/>
                                          </p:stCondLst>
                                        </p:cTn>
                                        <p:tgtEl>
                                          <p:spTgt spid="74"/>
                                        </p:tgtEl>
                                        <p:attrNameLst>
                                          <p:attrName>style.visibility</p:attrName>
                                        </p:attrNameLst>
                                      </p:cBhvr>
                                      <p:to>
                                        <p:strVal val="visible"/>
                                      </p:to>
                                    </p:set>
                                    <p:anim calcmode="lin" valueType="num">
                                      <p:cBhvr>
                                        <p:cTn id="97" dur="500" fill="hold"/>
                                        <p:tgtEl>
                                          <p:spTgt spid="74"/>
                                        </p:tgtEl>
                                        <p:attrNameLst>
                                          <p:attrName>ppt_x</p:attrName>
                                        </p:attrNameLst>
                                      </p:cBhvr>
                                      <p:tavLst>
                                        <p:tav tm="0">
                                          <p:val>
                                            <p:strVal val="#ppt_x"/>
                                          </p:val>
                                        </p:tav>
                                        <p:tav tm="50000">
                                          <p:val>
                                            <p:strVal val="#ppt_x+.1"/>
                                          </p:val>
                                        </p:tav>
                                        <p:tav tm="100000">
                                          <p:val>
                                            <p:strVal val="#ppt_x"/>
                                          </p:val>
                                        </p:tav>
                                      </p:tavLst>
                                    </p:anim>
                                    <p:anim calcmode="lin" valueType="num">
                                      <p:cBhvr>
                                        <p:cTn id="98" dur="500" fill="hold"/>
                                        <p:tgtEl>
                                          <p:spTgt spid="74"/>
                                        </p:tgtEl>
                                        <p:attrNameLst>
                                          <p:attrName>ppt_y</p:attrName>
                                        </p:attrNameLst>
                                      </p:cBhvr>
                                      <p:tavLst>
                                        <p:tav tm="0">
                                          <p:val>
                                            <p:strVal val="#ppt_y"/>
                                          </p:val>
                                        </p:tav>
                                        <p:tav tm="100000">
                                          <p:val>
                                            <p:strVal val="#ppt_y"/>
                                          </p:val>
                                        </p:tav>
                                      </p:tavLst>
                                    </p:anim>
                                    <p:anim calcmode="lin" valueType="num">
                                      <p:cBhvr>
                                        <p:cTn id="99" dur="500" fill="hold"/>
                                        <p:tgtEl>
                                          <p:spTgt spid="74"/>
                                        </p:tgtEl>
                                        <p:attrNameLst>
                                          <p:attrName>ppt_h</p:attrName>
                                        </p:attrNameLst>
                                      </p:cBhvr>
                                      <p:tavLst>
                                        <p:tav tm="0">
                                          <p:val>
                                            <p:strVal val="#ppt_h/10"/>
                                          </p:val>
                                        </p:tav>
                                        <p:tav tm="50000">
                                          <p:val>
                                            <p:strVal val="#ppt_h+.01"/>
                                          </p:val>
                                        </p:tav>
                                        <p:tav tm="100000">
                                          <p:val>
                                            <p:strVal val="#ppt_h"/>
                                          </p:val>
                                        </p:tav>
                                      </p:tavLst>
                                    </p:anim>
                                    <p:anim calcmode="lin" valueType="num">
                                      <p:cBhvr>
                                        <p:cTn id="100" dur="500" fill="hold"/>
                                        <p:tgtEl>
                                          <p:spTgt spid="74"/>
                                        </p:tgtEl>
                                        <p:attrNameLst>
                                          <p:attrName>ppt_w</p:attrName>
                                        </p:attrNameLst>
                                      </p:cBhvr>
                                      <p:tavLst>
                                        <p:tav tm="0">
                                          <p:val>
                                            <p:strVal val="#ppt_w/10"/>
                                          </p:val>
                                        </p:tav>
                                        <p:tav tm="50000">
                                          <p:val>
                                            <p:strVal val="#ppt_w+.01"/>
                                          </p:val>
                                        </p:tav>
                                        <p:tav tm="100000">
                                          <p:val>
                                            <p:strVal val="#ppt_w"/>
                                          </p:val>
                                        </p:tav>
                                      </p:tavLst>
                                    </p:anim>
                                    <p:animEffect transition="in" filter="fade">
                                      <p:cBhvr>
                                        <p:cTn id="101" dur="500" tmFilter="0,0; .5, 1; 1, 1"/>
                                        <p:tgtEl>
                                          <p:spTgt spid="74"/>
                                        </p:tgtEl>
                                      </p:cBhvr>
                                    </p:animEffect>
                                  </p:childTnLst>
                                </p:cTn>
                              </p:par>
                            </p:childTnLst>
                          </p:cTn>
                        </p:par>
                        <p:par>
                          <p:cTn id="102" fill="hold">
                            <p:stCondLst>
                              <p:cond delay="12399"/>
                            </p:stCondLst>
                            <p:childTnLst>
                              <p:par>
                                <p:cTn id="103" presetID="42" presetClass="entr" presetSubtype="0" fill="hold" grpId="0" nodeType="afterEffect">
                                  <p:stCondLst>
                                    <p:cond delay="0"/>
                                  </p:stCondLst>
                                  <p:childTnLst>
                                    <p:set>
                                      <p:cBhvr>
                                        <p:cTn id="104" dur="1" fill="hold">
                                          <p:stCondLst>
                                            <p:cond delay="0"/>
                                          </p:stCondLst>
                                        </p:cTn>
                                        <p:tgtEl>
                                          <p:spTgt spid="73"/>
                                        </p:tgtEl>
                                        <p:attrNameLst>
                                          <p:attrName>style.visibility</p:attrName>
                                        </p:attrNameLst>
                                      </p:cBhvr>
                                      <p:to>
                                        <p:strVal val="visible"/>
                                      </p:to>
                                    </p:set>
                                    <p:animEffect transition="in" filter="fade">
                                      <p:cBhvr>
                                        <p:cTn id="105" dur="750"/>
                                        <p:tgtEl>
                                          <p:spTgt spid="73"/>
                                        </p:tgtEl>
                                      </p:cBhvr>
                                    </p:animEffect>
                                    <p:anim calcmode="lin" valueType="num">
                                      <p:cBhvr>
                                        <p:cTn id="106" dur="750" fill="hold"/>
                                        <p:tgtEl>
                                          <p:spTgt spid="73"/>
                                        </p:tgtEl>
                                        <p:attrNameLst>
                                          <p:attrName>ppt_x</p:attrName>
                                        </p:attrNameLst>
                                      </p:cBhvr>
                                      <p:tavLst>
                                        <p:tav tm="0">
                                          <p:val>
                                            <p:strVal val="#ppt_x"/>
                                          </p:val>
                                        </p:tav>
                                        <p:tav tm="100000">
                                          <p:val>
                                            <p:strVal val="#ppt_x"/>
                                          </p:val>
                                        </p:tav>
                                      </p:tavLst>
                                    </p:anim>
                                    <p:anim calcmode="lin" valueType="num">
                                      <p:cBhvr>
                                        <p:cTn id="107" dur="750" fill="hold"/>
                                        <p:tgtEl>
                                          <p:spTgt spid="7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64" grpId="0"/>
      <p:bldP spid="65" grpId="0"/>
      <p:bldP spid="69" grpId="0"/>
      <p:bldP spid="70" grpId="0"/>
      <p:bldP spid="71" grpId="0"/>
      <p:bldP spid="72" grpId="0"/>
      <p:bldP spid="73" grpId="0"/>
      <p:bldP spid="7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36" name="Freeform 14"/>
          <p:cNvSpPr/>
          <p:nvPr/>
        </p:nvSpPr>
        <p:spPr bwMode="auto">
          <a:xfrm rot="13500000">
            <a:off x="2702962" y="1976913"/>
            <a:ext cx="920055" cy="1512602"/>
          </a:xfrm>
          <a:custGeom>
            <a:avLst/>
            <a:gdLst>
              <a:gd name="T0" fmla="*/ 329 w 486"/>
              <a:gd name="T1" fmla="*/ 0 h 799"/>
              <a:gd name="T2" fmla="*/ 378 w 486"/>
              <a:gd name="T3" fmla="*/ 1 h 799"/>
              <a:gd name="T4" fmla="*/ 430 w 486"/>
              <a:gd name="T5" fmla="*/ 7 h 799"/>
              <a:gd name="T6" fmla="*/ 486 w 486"/>
              <a:gd name="T7" fmla="*/ 19 h 799"/>
              <a:gd name="T8" fmla="*/ 483 w 486"/>
              <a:gd name="T9" fmla="*/ 30 h 799"/>
              <a:gd name="T10" fmla="*/ 428 w 486"/>
              <a:gd name="T11" fmla="*/ 19 h 799"/>
              <a:gd name="T12" fmla="*/ 376 w 486"/>
              <a:gd name="T13" fmla="*/ 13 h 799"/>
              <a:gd name="T14" fmla="*/ 329 w 486"/>
              <a:gd name="T15" fmla="*/ 12 h 799"/>
              <a:gd name="T16" fmla="*/ 278 w 486"/>
              <a:gd name="T17" fmla="*/ 15 h 799"/>
              <a:gd name="T18" fmla="*/ 231 w 486"/>
              <a:gd name="T19" fmla="*/ 22 h 799"/>
              <a:gd name="T20" fmla="*/ 191 w 486"/>
              <a:gd name="T21" fmla="*/ 36 h 799"/>
              <a:gd name="T22" fmla="*/ 153 w 486"/>
              <a:gd name="T23" fmla="*/ 53 h 799"/>
              <a:gd name="T24" fmla="*/ 122 w 486"/>
              <a:gd name="T25" fmla="*/ 74 h 799"/>
              <a:gd name="T26" fmla="*/ 94 w 486"/>
              <a:gd name="T27" fmla="*/ 101 h 799"/>
              <a:gd name="T28" fmla="*/ 72 w 486"/>
              <a:gd name="T29" fmla="*/ 129 h 799"/>
              <a:gd name="T30" fmla="*/ 52 w 486"/>
              <a:gd name="T31" fmla="*/ 162 h 799"/>
              <a:gd name="T32" fmla="*/ 38 w 486"/>
              <a:gd name="T33" fmla="*/ 198 h 799"/>
              <a:gd name="T34" fmla="*/ 27 w 486"/>
              <a:gd name="T35" fmla="*/ 235 h 799"/>
              <a:gd name="T36" fmla="*/ 18 w 486"/>
              <a:gd name="T37" fmla="*/ 275 h 799"/>
              <a:gd name="T38" fmla="*/ 14 w 486"/>
              <a:gd name="T39" fmla="*/ 317 h 799"/>
              <a:gd name="T40" fmla="*/ 12 w 486"/>
              <a:gd name="T41" fmla="*/ 361 h 799"/>
              <a:gd name="T42" fmla="*/ 17 w 486"/>
              <a:gd name="T43" fmla="*/ 434 h 799"/>
              <a:gd name="T44" fmla="*/ 27 w 486"/>
              <a:gd name="T45" fmla="*/ 510 h 799"/>
              <a:gd name="T46" fmla="*/ 45 w 486"/>
              <a:gd name="T47" fmla="*/ 584 h 799"/>
              <a:gd name="T48" fmla="*/ 67 w 486"/>
              <a:gd name="T49" fmla="*/ 657 h 799"/>
              <a:gd name="T50" fmla="*/ 95 w 486"/>
              <a:gd name="T51" fmla="*/ 727 h 799"/>
              <a:gd name="T52" fmla="*/ 127 w 486"/>
              <a:gd name="T53" fmla="*/ 793 h 799"/>
              <a:gd name="T54" fmla="*/ 127 w 486"/>
              <a:gd name="T55" fmla="*/ 793 h 799"/>
              <a:gd name="T56" fmla="*/ 115 w 486"/>
              <a:gd name="T57" fmla="*/ 799 h 799"/>
              <a:gd name="T58" fmla="*/ 84 w 486"/>
              <a:gd name="T59" fmla="*/ 733 h 799"/>
              <a:gd name="T60" fmla="*/ 55 w 486"/>
              <a:gd name="T61" fmla="*/ 662 h 799"/>
              <a:gd name="T62" fmla="*/ 33 w 486"/>
              <a:gd name="T63" fmla="*/ 587 h 799"/>
              <a:gd name="T64" fmla="*/ 15 w 486"/>
              <a:gd name="T65" fmla="*/ 512 h 799"/>
              <a:gd name="T66" fmla="*/ 5 w 486"/>
              <a:gd name="T67" fmla="*/ 436 h 799"/>
              <a:gd name="T68" fmla="*/ 0 w 486"/>
              <a:gd name="T69" fmla="*/ 361 h 799"/>
              <a:gd name="T70" fmla="*/ 2 w 486"/>
              <a:gd name="T71" fmla="*/ 312 h 799"/>
              <a:gd name="T72" fmla="*/ 8 w 486"/>
              <a:gd name="T73" fmla="*/ 266 h 799"/>
              <a:gd name="T74" fmla="*/ 17 w 486"/>
              <a:gd name="T75" fmla="*/ 222 h 799"/>
              <a:gd name="T76" fmla="*/ 32 w 486"/>
              <a:gd name="T77" fmla="*/ 180 h 799"/>
              <a:gd name="T78" fmla="*/ 49 w 486"/>
              <a:gd name="T79" fmla="*/ 143 h 799"/>
              <a:gd name="T80" fmla="*/ 73 w 486"/>
              <a:gd name="T81" fmla="*/ 107 h 799"/>
              <a:gd name="T82" fmla="*/ 97 w 486"/>
              <a:gd name="T83" fmla="*/ 80 h 799"/>
              <a:gd name="T84" fmla="*/ 125 w 486"/>
              <a:gd name="T85" fmla="*/ 56 h 799"/>
              <a:gd name="T86" fmla="*/ 158 w 486"/>
              <a:gd name="T87" fmla="*/ 37 h 799"/>
              <a:gd name="T88" fmla="*/ 194 w 486"/>
              <a:gd name="T89" fmla="*/ 21 h 799"/>
              <a:gd name="T90" fmla="*/ 235 w 486"/>
              <a:gd name="T91" fmla="*/ 9 h 799"/>
              <a:gd name="T92" fmla="*/ 280 w 486"/>
              <a:gd name="T93" fmla="*/ 1 h 799"/>
              <a:gd name="T94" fmla="*/ 329 w 486"/>
              <a:gd name="T95" fmla="*/ 0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6" h="799">
                <a:moveTo>
                  <a:pt x="329" y="0"/>
                </a:moveTo>
                <a:lnTo>
                  <a:pt x="378" y="1"/>
                </a:lnTo>
                <a:lnTo>
                  <a:pt x="430" y="7"/>
                </a:lnTo>
                <a:lnTo>
                  <a:pt x="486" y="19"/>
                </a:lnTo>
                <a:lnTo>
                  <a:pt x="483" y="30"/>
                </a:lnTo>
                <a:lnTo>
                  <a:pt x="428" y="19"/>
                </a:lnTo>
                <a:lnTo>
                  <a:pt x="376" y="13"/>
                </a:lnTo>
                <a:lnTo>
                  <a:pt x="329" y="12"/>
                </a:lnTo>
                <a:lnTo>
                  <a:pt x="278" y="15"/>
                </a:lnTo>
                <a:lnTo>
                  <a:pt x="231" y="22"/>
                </a:lnTo>
                <a:lnTo>
                  <a:pt x="191" y="36"/>
                </a:lnTo>
                <a:lnTo>
                  <a:pt x="153" y="53"/>
                </a:lnTo>
                <a:lnTo>
                  <a:pt x="122" y="74"/>
                </a:lnTo>
                <a:lnTo>
                  <a:pt x="94" y="101"/>
                </a:lnTo>
                <a:lnTo>
                  <a:pt x="72" y="129"/>
                </a:lnTo>
                <a:lnTo>
                  <a:pt x="52" y="162"/>
                </a:lnTo>
                <a:lnTo>
                  <a:pt x="38" y="198"/>
                </a:lnTo>
                <a:lnTo>
                  <a:pt x="27" y="235"/>
                </a:lnTo>
                <a:lnTo>
                  <a:pt x="18" y="275"/>
                </a:lnTo>
                <a:lnTo>
                  <a:pt x="14" y="317"/>
                </a:lnTo>
                <a:lnTo>
                  <a:pt x="12" y="361"/>
                </a:lnTo>
                <a:lnTo>
                  <a:pt x="17" y="434"/>
                </a:lnTo>
                <a:lnTo>
                  <a:pt x="27" y="510"/>
                </a:lnTo>
                <a:lnTo>
                  <a:pt x="45" y="584"/>
                </a:lnTo>
                <a:lnTo>
                  <a:pt x="67" y="657"/>
                </a:lnTo>
                <a:lnTo>
                  <a:pt x="95" y="727"/>
                </a:lnTo>
                <a:lnTo>
                  <a:pt x="127" y="793"/>
                </a:lnTo>
                <a:lnTo>
                  <a:pt x="127" y="793"/>
                </a:lnTo>
                <a:lnTo>
                  <a:pt x="115" y="799"/>
                </a:lnTo>
                <a:lnTo>
                  <a:pt x="84" y="733"/>
                </a:lnTo>
                <a:lnTo>
                  <a:pt x="55" y="662"/>
                </a:lnTo>
                <a:lnTo>
                  <a:pt x="33" y="587"/>
                </a:lnTo>
                <a:lnTo>
                  <a:pt x="15" y="512"/>
                </a:lnTo>
                <a:lnTo>
                  <a:pt x="5" y="436"/>
                </a:lnTo>
                <a:lnTo>
                  <a:pt x="0" y="361"/>
                </a:lnTo>
                <a:lnTo>
                  <a:pt x="2" y="312"/>
                </a:lnTo>
                <a:lnTo>
                  <a:pt x="8" y="266"/>
                </a:lnTo>
                <a:lnTo>
                  <a:pt x="17" y="222"/>
                </a:lnTo>
                <a:lnTo>
                  <a:pt x="32" y="180"/>
                </a:lnTo>
                <a:lnTo>
                  <a:pt x="49" y="143"/>
                </a:lnTo>
                <a:lnTo>
                  <a:pt x="73" y="107"/>
                </a:lnTo>
                <a:lnTo>
                  <a:pt x="97" y="80"/>
                </a:lnTo>
                <a:lnTo>
                  <a:pt x="125" y="56"/>
                </a:lnTo>
                <a:lnTo>
                  <a:pt x="158" y="37"/>
                </a:lnTo>
                <a:lnTo>
                  <a:pt x="194" y="21"/>
                </a:lnTo>
                <a:lnTo>
                  <a:pt x="235" y="9"/>
                </a:lnTo>
                <a:lnTo>
                  <a:pt x="280" y="1"/>
                </a:lnTo>
                <a:lnTo>
                  <a:pt x="329" y="0"/>
                </a:lnTo>
                <a:close/>
              </a:path>
            </a:pathLst>
          </a:custGeom>
          <a:solidFill>
            <a:schemeClr val="accent2"/>
          </a:solidFill>
          <a:ln w="0">
            <a:noFill/>
            <a:prstDash val="solid"/>
            <a:round/>
          </a:ln>
          <a:effectLst>
            <a:outerShdw algn="tl" rotWithShape="0">
              <a:schemeClr val="bg1"/>
            </a:outerShdw>
          </a:effectLst>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sp>
        <p:nvSpPr>
          <p:cNvPr id="37" name="Freeform 6"/>
          <p:cNvSpPr/>
          <p:nvPr/>
        </p:nvSpPr>
        <p:spPr bwMode="auto">
          <a:xfrm>
            <a:off x="-27545" y="1801955"/>
            <a:ext cx="9280065" cy="2462947"/>
          </a:xfrm>
          <a:custGeom>
            <a:avLst/>
            <a:gdLst>
              <a:gd name="T0" fmla="*/ 4415 w 4902"/>
              <a:gd name="T1" fmla="*/ 13 h 1301"/>
              <a:gd name="T2" fmla="*/ 4658 w 4902"/>
              <a:gd name="T3" fmla="*/ 87 h 1301"/>
              <a:gd name="T4" fmla="*/ 4902 w 4902"/>
              <a:gd name="T5" fmla="*/ 238 h 1301"/>
              <a:gd name="T6" fmla="*/ 4734 w 4902"/>
              <a:gd name="T7" fmla="*/ 139 h 1301"/>
              <a:gd name="T8" fmla="*/ 4492 w 4902"/>
              <a:gd name="T9" fmla="*/ 41 h 1301"/>
              <a:gd name="T10" fmla="*/ 4253 w 4902"/>
              <a:gd name="T11" fmla="*/ 11 h 1301"/>
              <a:gd name="T12" fmla="*/ 3954 w 4902"/>
              <a:gd name="T13" fmla="*/ 55 h 1301"/>
              <a:gd name="T14" fmla="*/ 3670 w 4902"/>
              <a:gd name="T15" fmla="*/ 165 h 1301"/>
              <a:gd name="T16" fmla="*/ 3409 w 4902"/>
              <a:gd name="T17" fmla="*/ 321 h 1301"/>
              <a:gd name="T18" fmla="*/ 3177 w 4902"/>
              <a:gd name="T19" fmla="*/ 495 h 1301"/>
              <a:gd name="T20" fmla="*/ 2982 w 4902"/>
              <a:gd name="T21" fmla="*/ 664 h 1301"/>
              <a:gd name="T22" fmla="*/ 2820 w 4902"/>
              <a:gd name="T23" fmla="*/ 812 h 1301"/>
              <a:gd name="T24" fmla="*/ 2635 w 4902"/>
              <a:gd name="T25" fmla="*/ 977 h 1301"/>
              <a:gd name="T26" fmla="*/ 2426 w 4902"/>
              <a:gd name="T27" fmla="*/ 1134 h 1301"/>
              <a:gd name="T28" fmla="*/ 2204 w 4902"/>
              <a:gd name="T29" fmla="*/ 1255 h 1301"/>
              <a:gd name="T30" fmla="*/ 1973 w 4902"/>
              <a:gd name="T31" fmla="*/ 1301 h 1301"/>
              <a:gd name="T32" fmla="*/ 1822 w 4902"/>
              <a:gd name="T33" fmla="*/ 1277 h 1301"/>
              <a:gd name="T34" fmla="*/ 1675 w 4902"/>
              <a:gd name="T35" fmla="*/ 1198 h 1301"/>
              <a:gd name="T36" fmla="*/ 1532 w 4902"/>
              <a:gd name="T37" fmla="*/ 1056 h 1301"/>
              <a:gd name="T38" fmla="*/ 1397 w 4902"/>
              <a:gd name="T39" fmla="*/ 841 h 1301"/>
              <a:gd name="T40" fmla="*/ 1242 w 4902"/>
              <a:gd name="T41" fmla="*/ 586 h 1301"/>
              <a:gd name="T42" fmla="*/ 1083 w 4902"/>
              <a:gd name="T43" fmla="*/ 409 h 1301"/>
              <a:gd name="T44" fmla="*/ 923 w 4902"/>
              <a:gd name="T45" fmla="*/ 301 h 1301"/>
              <a:gd name="T46" fmla="*/ 762 w 4902"/>
              <a:gd name="T47" fmla="*/ 257 h 1301"/>
              <a:gd name="T48" fmla="*/ 559 w 4902"/>
              <a:gd name="T49" fmla="*/ 275 h 1301"/>
              <a:gd name="T50" fmla="*/ 342 w 4902"/>
              <a:gd name="T51" fmla="*/ 379 h 1301"/>
              <a:gd name="T52" fmla="*/ 137 w 4902"/>
              <a:gd name="T53" fmla="*/ 547 h 1301"/>
              <a:gd name="T54" fmla="*/ 0 w 4902"/>
              <a:gd name="T55" fmla="*/ 676 h 1301"/>
              <a:gd name="T56" fmla="*/ 177 w 4902"/>
              <a:gd name="T57" fmla="*/ 492 h 1301"/>
              <a:gd name="T58" fmla="*/ 367 w 4902"/>
              <a:gd name="T59" fmla="*/ 348 h 1301"/>
              <a:gd name="T60" fmla="*/ 569 w 4902"/>
              <a:gd name="T61" fmla="*/ 260 h 1301"/>
              <a:gd name="T62" fmla="*/ 764 w 4902"/>
              <a:gd name="T63" fmla="*/ 245 h 1301"/>
              <a:gd name="T64" fmla="*/ 927 w 4902"/>
              <a:gd name="T65" fmla="*/ 291 h 1301"/>
              <a:gd name="T66" fmla="*/ 1091 w 4902"/>
              <a:gd name="T67" fmla="*/ 400 h 1301"/>
              <a:gd name="T68" fmla="*/ 1251 w 4902"/>
              <a:gd name="T69" fmla="*/ 578 h 1301"/>
              <a:gd name="T70" fmla="*/ 1407 w 4902"/>
              <a:gd name="T71" fmla="*/ 835 h 1301"/>
              <a:gd name="T72" fmla="*/ 1541 w 4902"/>
              <a:gd name="T73" fmla="*/ 1048 h 1301"/>
              <a:gd name="T74" fmla="*/ 1682 w 4902"/>
              <a:gd name="T75" fmla="*/ 1188 h 1301"/>
              <a:gd name="T76" fmla="*/ 1826 w 4902"/>
              <a:gd name="T77" fmla="*/ 1265 h 1301"/>
              <a:gd name="T78" fmla="*/ 1973 w 4902"/>
              <a:gd name="T79" fmla="*/ 1289 h 1301"/>
              <a:gd name="T80" fmla="*/ 2199 w 4902"/>
              <a:gd name="T81" fmla="*/ 1243 h 1301"/>
              <a:gd name="T82" fmla="*/ 2421 w 4902"/>
              <a:gd name="T83" fmla="*/ 1125 h 1301"/>
              <a:gd name="T84" fmla="*/ 2627 w 4902"/>
              <a:gd name="T85" fmla="*/ 968 h 1301"/>
              <a:gd name="T86" fmla="*/ 2811 w 4902"/>
              <a:gd name="T87" fmla="*/ 803 h 1301"/>
              <a:gd name="T88" fmla="*/ 2975 w 4902"/>
              <a:gd name="T89" fmla="*/ 655 h 1301"/>
              <a:gd name="T90" fmla="*/ 3169 w 4902"/>
              <a:gd name="T91" fmla="*/ 486 h 1301"/>
              <a:gd name="T92" fmla="*/ 3403 w 4902"/>
              <a:gd name="T93" fmla="*/ 310 h 1301"/>
              <a:gd name="T94" fmla="*/ 3664 w 4902"/>
              <a:gd name="T95" fmla="*/ 154 h 1301"/>
              <a:gd name="T96" fmla="*/ 3951 w 4902"/>
              <a:gd name="T97" fmla="*/ 43 h 1301"/>
              <a:gd name="T98" fmla="*/ 4253 w 4902"/>
              <a:gd name="T99" fmla="*/ 0 h 1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02" h="1301">
                <a:moveTo>
                  <a:pt x="4253" y="0"/>
                </a:moveTo>
                <a:lnTo>
                  <a:pt x="4333" y="3"/>
                </a:lnTo>
                <a:lnTo>
                  <a:pt x="4415" y="13"/>
                </a:lnTo>
                <a:lnTo>
                  <a:pt x="4495" y="29"/>
                </a:lnTo>
                <a:lnTo>
                  <a:pt x="4577" y="55"/>
                </a:lnTo>
                <a:lnTo>
                  <a:pt x="4658" y="87"/>
                </a:lnTo>
                <a:lnTo>
                  <a:pt x="4740" y="129"/>
                </a:lnTo>
                <a:lnTo>
                  <a:pt x="4822" y="178"/>
                </a:lnTo>
                <a:lnTo>
                  <a:pt x="4902" y="238"/>
                </a:lnTo>
                <a:lnTo>
                  <a:pt x="4895" y="246"/>
                </a:lnTo>
                <a:lnTo>
                  <a:pt x="4814" y="188"/>
                </a:lnTo>
                <a:lnTo>
                  <a:pt x="4734" y="139"/>
                </a:lnTo>
                <a:lnTo>
                  <a:pt x="4654" y="98"/>
                </a:lnTo>
                <a:lnTo>
                  <a:pt x="4572" y="66"/>
                </a:lnTo>
                <a:lnTo>
                  <a:pt x="4492" y="41"/>
                </a:lnTo>
                <a:lnTo>
                  <a:pt x="4412" y="25"/>
                </a:lnTo>
                <a:lnTo>
                  <a:pt x="4333" y="14"/>
                </a:lnTo>
                <a:lnTo>
                  <a:pt x="4253" y="11"/>
                </a:lnTo>
                <a:lnTo>
                  <a:pt x="4152" y="16"/>
                </a:lnTo>
                <a:lnTo>
                  <a:pt x="4052" y="31"/>
                </a:lnTo>
                <a:lnTo>
                  <a:pt x="3954" y="55"/>
                </a:lnTo>
                <a:lnTo>
                  <a:pt x="3857" y="84"/>
                </a:lnTo>
                <a:lnTo>
                  <a:pt x="3762" y="121"/>
                </a:lnTo>
                <a:lnTo>
                  <a:pt x="3670" y="165"/>
                </a:lnTo>
                <a:lnTo>
                  <a:pt x="3580" y="214"/>
                </a:lnTo>
                <a:lnTo>
                  <a:pt x="3493" y="266"/>
                </a:lnTo>
                <a:lnTo>
                  <a:pt x="3409" y="321"/>
                </a:lnTo>
                <a:lnTo>
                  <a:pt x="3328" y="377"/>
                </a:lnTo>
                <a:lnTo>
                  <a:pt x="3251" y="437"/>
                </a:lnTo>
                <a:lnTo>
                  <a:pt x="3177" y="495"/>
                </a:lnTo>
                <a:lnTo>
                  <a:pt x="3109" y="553"/>
                </a:lnTo>
                <a:lnTo>
                  <a:pt x="3043" y="609"/>
                </a:lnTo>
                <a:lnTo>
                  <a:pt x="2982" y="664"/>
                </a:lnTo>
                <a:lnTo>
                  <a:pt x="2926" y="715"/>
                </a:lnTo>
                <a:lnTo>
                  <a:pt x="2875" y="761"/>
                </a:lnTo>
                <a:lnTo>
                  <a:pt x="2820" y="812"/>
                </a:lnTo>
                <a:lnTo>
                  <a:pt x="2761" y="865"/>
                </a:lnTo>
                <a:lnTo>
                  <a:pt x="2700" y="920"/>
                </a:lnTo>
                <a:lnTo>
                  <a:pt x="2635" y="977"/>
                </a:lnTo>
                <a:lnTo>
                  <a:pt x="2568" y="1032"/>
                </a:lnTo>
                <a:lnTo>
                  <a:pt x="2498" y="1085"/>
                </a:lnTo>
                <a:lnTo>
                  <a:pt x="2426" y="1134"/>
                </a:lnTo>
                <a:lnTo>
                  <a:pt x="2354" y="1181"/>
                </a:lnTo>
                <a:lnTo>
                  <a:pt x="2279" y="1221"/>
                </a:lnTo>
                <a:lnTo>
                  <a:pt x="2204" y="1255"/>
                </a:lnTo>
                <a:lnTo>
                  <a:pt x="2128" y="1280"/>
                </a:lnTo>
                <a:lnTo>
                  <a:pt x="2051" y="1297"/>
                </a:lnTo>
                <a:lnTo>
                  <a:pt x="1973" y="1301"/>
                </a:lnTo>
                <a:lnTo>
                  <a:pt x="1923" y="1300"/>
                </a:lnTo>
                <a:lnTo>
                  <a:pt x="1872" y="1291"/>
                </a:lnTo>
                <a:lnTo>
                  <a:pt x="1822" y="1277"/>
                </a:lnTo>
                <a:lnTo>
                  <a:pt x="1773" y="1258"/>
                </a:lnTo>
                <a:lnTo>
                  <a:pt x="1724" y="1231"/>
                </a:lnTo>
                <a:lnTo>
                  <a:pt x="1675" y="1198"/>
                </a:lnTo>
                <a:lnTo>
                  <a:pt x="1626" y="1158"/>
                </a:lnTo>
                <a:lnTo>
                  <a:pt x="1578" y="1111"/>
                </a:lnTo>
                <a:lnTo>
                  <a:pt x="1532" y="1056"/>
                </a:lnTo>
                <a:lnTo>
                  <a:pt x="1486" y="993"/>
                </a:lnTo>
                <a:lnTo>
                  <a:pt x="1441" y="922"/>
                </a:lnTo>
                <a:lnTo>
                  <a:pt x="1397" y="841"/>
                </a:lnTo>
                <a:lnTo>
                  <a:pt x="1346" y="746"/>
                </a:lnTo>
                <a:lnTo>
                  <a:pt x="1294" y="661"/>
                </a:lnTo>
                <a:lnTo>
                  <a:pt x="1242" y="586"/>
                </a:lnTo>
                <a:lnTo>
                  <a:pt x="1189" y="519"/>
                </a:lnTo>
                <a:lnTo>
                  <a:pt x="1137" y="461"/>
                </a:lnTo>
                <a:lnTo>
                  <a:pt x="1083" y="409"/>
                </a:lnTo>
                <a:lnTo>
                  <a:pt x="1030" y="365"/>
                </a:lnTo>
                <a:lnTo>
                  <a:pt x="976" y="331"/>
                </a:lnTo>
                <a:lnTo>
                  <a:pt x="923" y="301"/>
                </a:lnTo>
                <a:lnTo>
                  <a:pt x="869" y="281"/>
                </a:lnTo>
                <a:lnTo>
                  <a:pt x="816" y="266"/>
                </a:lnTo>
                <a:lnTo>
                  <a:pt x="762" y="257"/>
                </a:lnTo>
                <a:lnTo>
                  <a:pt x="709" y="254"/>
                </a:lnTo>
                <a:lnTo>
                  <a:pt x="633" y="260"/>
                </a:lnTo>
                <a:lnTo>
                  <a:pt x="559" y="275"/>
                </a:lnTo>
                <a:lnTo>
                  <a:pt x="486" y="301"/>
                </a:lnTo>
                <a:lnTo>
                  <a:pt x="413" y="336"/>
                </a:lnTo>
                <a:lnTo>
                  <a:pt x="342" y="379"/>
                </a:lnTo>
                <a:lnTo>
                  <a:pt x="272" y="428"/>
                </a:lnTo>
                <a:lnTo>
                  <a:pt x="202" y="484"/>
                </a:lnTo>
                <a:lnTo>
                  <a:pt x="137" y="547"/>
                </a:lnTo>
                <a:lnTo>
                  <a:pt x="71" y="612"/>
                </a:lnTo>
                <a:lnTo>
                  <a:pt x="9" y="684"/>
                </a:lnTo>
                <a:lnTo>
                  <a:pt x="0" y="676"/>
                </a:lnTo>
                <a:lnTo>
                  <a:pt x="56" y="611"/>
                </a:lnTo>
                <a:lnTo>
                  <a:pt x="116" y="550"/>
                </a:lnTo>
                <a:lnTo>
                  <a:pt x="177" y="492"/>
                </a:lnTo>
                <a:lnTo>
                  <a:pt x="239" y="438"/>
                </a:lnTo>
                <a:lnTo>
                  <a:pt x="303" y="391"/>
                </a:lnTo>
                <a:lnTo>
                  <a:pt x="367" y="348"/>
                </a:lnTo>
                <a:lnTo>
                  <a:pt x="434" y="312"/>
                </a:lnTo>
                <a:lnTo>
                  <a:pt x="501" y="282"/>
                </a:lnTo>
                <a:lnTo>
                  <a:pt x="569" y="260"/>
                </a:lnTo>
                <a:lnTo>
                  <a:pt x="639" y="246"/>
                </a:lnTo>
                <a:lnTo>
                  <a:pt x="709" y="242"/>
                </a:lnTo>
                <a:lnTo>
                  <a:pt x="764" y="245"/>
                </a:lnTo>
                <a:lnTo>
                  <a:pt x="819" y="254"/>
                </a:lnTo>
                <a:lnTo>
                  <a:pt x="872" y="269"/>
                </a:lnTo>
                <a:lnTo>
                  <a:pt x="927" y="291"/>
                </a:lnTo>
                <a:lnTo>
                  <a:pt x="982" y="321"/>
                </a:lnTo>
                <a:lnTo>
                  <a:pt x="1037" y="357"/>
                </a:lnTo>
                <a:lnTo>
                  <a:pt x="1091" y="400"/>
                </a:lnTo>
                <a:lnTo>
                  <a:pt x="1146" y="452"/>
                </a:lnTo>
                <a:lnTo>
                  <a:pt x="1199" y="511"/>
                </a:lnTo>
                <a:lnTo>
                  <a:pt x="1251" y="578"/>
                </a:lnTo>
                <a:lnTo>
                  <a:pt x="1305" y="655"/>
                </a:lnTo>
                <a:lnTo>
                  <a:pt x="1357" y="740"/>
                </a:lnTo>
                <a:lnTo>
                  <a:pt x="1407" y="835"/>
                </a:lnTo>
                <a:lnTo>
                  <a:pt x="1452" y="914"/>
                </a:lnTo>
                <a:lnTo>
                  <a:pt x="1496" y="986"/>
                </a:lnTo>
                <a:lnTo>
                  <a:pt x="1541" y="1048"/>
                </a:lnTo>
                <a:lnTo>
                  <a:pt x="1587" y="1103"/>
                </a:lnTo>
                <a:lnTo>
                  <a:pt x="1634" y="1149"/>
                </a:lnTo>
                <a:lnTo>
                  <a:pt x="1682" y="1188"/>
                </a:lnTo>
                <a:lnTo>
                  <a:pt x="1730" y="1221"/>
                </a:lnTo>
                <a:lnTo>
                  <a:pt x="1777" y="1246"/>
                </a:lnTo>
                <a:lnTo>
                  <a:pt x="1826" y="1265"/>
                </a:lnTo>
                <a:lnTo>
                  <a:pt x="1875" y="1279"/>
                </a:lnTo>
                <a:lnTo>
                  <a:pt x="1924" y="1288"/>
                </a:lnTo>
                <a:lnTo>
                  <a:pt x="1973" y="1289"/>
                </a:lnTo>
                <a:lnTo>
                  <a:pt x="2049" y="1285"/>
                </a:lnTo>
                <a:lnTo>
                  <a:pt x="2125" y="1268"/>
                </a:lnTo>
                <a:lnTo>
                  <a:pt x="2199" y="1243"/>
                </a:lnTo>
                <a:lnTo>
                  <a:pt x="2273" y="1210"/>
                </a:lnTo>
                <a:lnTo>
                  <a:pt x="2348" y="1170"/>
                </a:lnTo>
                <a:lnTo>
                  <a:pt x="2421" y="1125"/>
                </a:lnTo>
                <a:lnTo>
                  <a:pt x="2490" y="1075"/>
                </a:lnTo>
                <a:lnTo>
                  <a:pt x="2560" y="1023"/>
                </a:lnTo>
                <a:lnTo>
                  <a:pt x="2627" y="968"/>
                </a:lnTo>
                <a:lnTo>
                  <a:pt x="2691" y="911"/>
                </a:lnTo>
                <a:lnTo>
                  <a:pt x="2753" y="856"/>
                </a:lnTo>
                <a:lnTo>
                  <a:pt x="2811" y="803"/>
                </a:lnTo>
                <a:lnTo>
                  <a:pt x="2868" y="752"/>
                </a:lnTo>
                <a:lnTo>
                  <a:pt x="2918" y="706"/>
                </a:lnTo>
                <a:lnTo>
                  <a:pt x="2975" y="655"/>
                </a:lnTo>
                <a:lnTo>
                  <a:pt x="3034" y="600"/>
                </a:lnTo>
                <a:lnTo>
                  <a:pt x="3100" y="544"/>
                </a:lnTo>
                <a:lnTo>
                  <a:pt x="3169" y="486"/>
                </a:lnTo>
                <a:lnTo>
                  <a:pt x="3244" y="426"/>
                </a:lnTo>
                <a:lnTo>
                  <a:pt x="3321" y="368"/>
                </a:lnTo>
                <a:lnTo>
                  <a:pt x="3403" y="310"/>
                </a:lnTo>
                <a:lnTo>
                  <a:pt x="3486" y="255"/>
                </a:lnTo>
                <a:lnTo>
                  <a:pt x="3574" y="203"/>
                </a:lnTo>
                <a:lnTo>
                  <a:pt x="3664" y="154"/>
                </a:lnTo>
                <a:lnTo>
                  <a:pt x="3758" y="111"/>
                </a:lnTo>
                <a:lnTo>
                  <a:pt x="3853" y="74"/>
                </a:lnTo>
                <a:lnTo>
                  <a:pt x="3951" y="43"/>
                </a:lnTo>
                <a:lnTo>
                  <a:pt x="4049" y="19"/>
                </a:lnTo>
                <a:lnTo>
                  <a:pt x="4150" y="4"/>
                </a:lnTo>
                <a:lnTo>
                  <a:pt x="4253" y="0"/>
                </a:lnTo>
                <a:close/>
              </a:path>
            </a:pathLst>
          </a:custGeom>
          <a:solidFill>
            <a:schemeClr val="accent2"/>
          </a:solidFill>
          <a:ln w="0">
            <a:noFill/>
            <a:prstDash val="solid"/>
            <a:round/>
          </a:ln>
          <a:effectLst>
            <a:outerShdw algn="tl" rotWithShape="0">
              <a:schemeClr val="bg1"/>
            </a:outerShdw>
          </a:effectLst>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sp>
        <p:nvSpPr>
          <p:cNvPr id="38" name="Freeform 13"/>
          <p:cNvSpPr/>
          <p:nvPr/>
        </p:nvSpPr>
        <p:spPr bwMode="auto">
          <a:xfrm>
            <a:off x="5479537" y="2879139"/>
            <a:ext cx="1344434" cy="346441"/>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chemeClr val="accent2"/>
          </a:solidFill>
          <a:ln w="0">
            <a:noFill/>
            <a:prstDash val="solid"/>
            <a:round/>
          </a:ln>
          <a:effectLst>
            <a:outerShdw algn="tl" rotWithShape="0">
              <a:schemeClr val="bg1"/>
            </a:outerShdw>
          </a:effectLst>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grpSp>
        <p:nvGrpSpPr>
          <p:cNvPr id="39" name="Group 19"/>
          <p:cNvGrpSpPr/>
          <p:nvPr/>
        </p:nvGrpSpPr>
        <p:grpSpPr>
          <a:xfrm>
            <a:off x="620524" y="2704718"/>
            <a:ext cx="1503204" cy="967021"/>
            <a:chOff x="620524" y="2667382"/>
            <a:chExt cx="1503204" cy="967021"/>
          </a:xfrm>
        </p:grpSpPr>
        <p:sp>
          <p:nvSpPr>
            <p:cNvPr id="40" name="Rectangle 26"/>
            <p:cNvSpPr/>
            <p:nvPr/>
          </p:nvSpPr>
          <p:spPr bwMode="auto">
            <a:xfrm>
              <a:off x="624488" y="2888984"/>
              <a:ext cx="1499240" cy="745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14000"/>
                </a:lnSpc>
              </a:pPr>
              <a:r>
                <a:rPr lang="zh-CN" altLang="en-US" sz="900" dirty="0" smtClean="0">
                  <a:solidFill>
                    <a:srgbClr val="4D4D4D"/>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此处添加详细文本描述，建议与标题相关并符合整体语言风格，语言描述尽量简洁生动。</a:t>
              </a:r>
              <a:endParaRPr lang="en-US" sz="900" dirty="0">
                <a:solidFill>
                  <a:srgbClr val="4D4D4D"/>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41"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80000"/>
                </a:lnSpc>
              </a:pPr>
              <a:r>
                <a:rPr lang="zh-CN" altLang="en-US" sz="1600" dirty="0" smtClean="0">
                  <a:solidFill>
                    <a:schemeClr val="accent2"/>
                  </a:solidFill>
                  <a:latin typeface="微软雅黑" panose="020B0503020204020204" pitchFamily="34" charset="-122"/>
                  <a:ea typeface="微软雅黑" panose="020B0503020204020204" pitchFamily="34" charset="-122"/>
                  <a:cs typeface="Bebas Neue" charset="0"/>
                  <a:sym typeface="Bebas Neue" charset="0"/>
                </a:rPr>
                <a:t>填加标题</a:t>
              </a:r>
              <a:endParaRPr lang="en-US" sz="1600" dirty="0">
                <a:solidFill>
                  <a:schemeClr val="accent2"/>
                </a:solidFill>
                <a:latin typeface="微软雅黑" panose="020B0503020204020204" pitchFamily="34" charset="-122"/>
                <a:ea typeface="微软雅黑" panose="020B0503020204020204" pitchFamily="34" charset="-122"/>
                <a:cs typeface="Bebas Neue" charset="0"/>
                <a:sym typeface="Bebas Neue" charset="0"/>
              </a:endParaRPr>
            </a:p>
          </p:txBody>
        </p:sp>
      </p:grpSp>
      <p:sp>
        <p:nvSpPr>
          <p:cNvPr id="42" name="Freeform 13"/>
          <p:cNvSpPr/>
          <p:nvPr/>
        </p:nvSpPr>
        <p:spPr bwMode="auto">
          <a:xfrm rot="5910658">
            <a:off x="6060917" y="1802017"/>
            <a:ext cx="1030906" cy="346441"/>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chemeClr val="accent2"/>
          </a:solidFill>
          <a:ln w="0">
            <a:noFill/>
            <a:prstDash val="solid"/>
            <a:round/>
          </a:ln>
          <a:effectLst>
            <a:outerShdw algn="tl" rotWithShape="0">
              <a:schemeClr val="bg1"/>
            </a:outerShdw>
          </a:effectLst>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grpSp>
        <p:nvGrpSpPr>
          <p:cNvPr id="43" name="Group 129"/>
          <p:cNvGrpSpPr/>
          <p:nvPr/>
        </p:nvGrpSpPr>
        <p:grpSpPr>
          <a:xfrm>
            <a:off x="2199267" y="1928801"/>
            <a:ext cx="1362945" cy="829608"/>
            <a:chOff x="696724" y="2587801"/>
            <a:chExt cx="1362945" cy="829608"/>
          </a:xfrm>
        </p:grpSpPr>
        <p:sp>
          <p:nvSpPr>
            <p:cNvPr id="44" name="Rectangle 26"/>
            <p:cNvSpPr/>
            <p:nvPr/>
          </p:nvSpPr>
          <p:spPr bwMode="auto">
            <a:xfrm>
              <a:off x="696724" y="2818571"/>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r">
                <a:lnSpc>
                  <a:spcPct val="114000"/>
                </a:lnSpc>
              </a:pPr>
              <a:r>
                <a:rPr lang="zh-CN" altLang="en-US" sz="800" dirty="0" smtClean="0">
                  <a:solidFill>
                    <a:srgbClr val="4D4D4D"/>
                  </a:solidFill>
                  <a:latin typeface="微软雅黑" panose="020B0503020204020204" pitchFamily="34" charset="-122"/>
                  <a:ea typeface="微软雅黑" panose="020B0503020204020204" pitchFamily="34" charset="-122"/>
                  <a:cs typeface="Lato Light" charset="0"/>
                  <a:sym typeface="Lato Light" charset="0"/>
                </a:rPr>
                <a:t>添加详细文本描述，建议与标题相关并符合整体语言风格</a:t>
              </a:r>
              <a:endParaRPr lang="en-US" sz="800" dirty="0">
                <a:solidFill>
                  <a:srgbClr val="4D4D4D"/>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78" name="Rectangle 27"/>
            <p:cNvSpPr/>
            <p:nvPr/>
          </p:nvSpPr>
          <p:spPr bwMode="auto">
            <a:xfrm>
              <a:off x="696724" y="2587801"/>
              <a:ext cx="1362945" cy="158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r">
                <a:lnSpc>
                  <a:spcPct val="80000"/>
                </a:lnSpc>
              </a:pPr>
              <a:r>
                <a:rPr lang="zh-CN" altLang="en-US" sz="1600" smtClean="0">
                  <a:solidFill>
                    <a:schemeClr val="accent2"/>
                  </a:solidFill>
                  <a:latin typeface="微软雅黑" panose="020B0503020204020204" pitchFamily="34" charset="-122"/>
                  <a:ea typeface="微软雅黑" panose="020B0503020204020204" pitchFamily="34" charset="-122"/>
                  <a:cs typeface="Bebas Neue" charset="0"/>
                  <a:sym typeface="Bebas Neue" charset="0"/>
                </a:rPr>
                <a:t>填加标题</a:t>
              </a:r>
              <a:endParaRPr lang="en-US" sz="1600" dirty="0">
                <a:solidFill>
                  <a:schemeClr val="accent2"/>
                </a:solidFill>
                <a:latin typeface="微软雅黑" panose="020B0503020204020204" pitchFamily="34" charset="-122"/>
                <a:ea typeface="微软雅黑" panose="020B0503020204020204" pitchFamily="34" charset="-122"/>
                <a:cs typeface="Bebas Neue" charset="0"/>
                <a:sym typeface="Bebas Neue" charset="0"/>
              </a:endParaRPr>
            </a:p>
          </p:txBody>
        </p:sp>
      </p:grpSp>
      <p:grpSp>
        <p:nvGrpSpPr>
          <p:cNvPr id="79" name="Group 132"/>
          <p:cNvGrpSpPr/>
          <p:nvPr/>
        </p:nvGrpSpPr>
        <p:grpSpPr>
          <a:xfrm>
            <a:off x="4912480" y="1223467"/>
            <a:ext cx="1362945" cy="808658"/>
            <a:chOff x="696724" y="2640481"/>
            <a:chExt cx="1362945" cy="808658"/>
          </a:xfrm>
        </p:grpSpPr>
        <p:sp>
          <p:nvSpPr>
            <p:cNvPr id="80" name="Rectangle 26"/>
            <p:cNvSpPr/>
            <p:nvPr/>
          </p:nvSpPr>
          <p:spPr bwMode="auto">
            <a:xfrm>
              <a:off x="696724" y="2850301"/>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r">
                <a:lnSpc>
                  <a:spcPct val="114000"/>
                </a:lnSpc>
              </a:pPr>
              <a:r>
                <a:rPr lang="zh-CN" altLang="en-US" sz="800" dirty="0" smtClean="0">
                  <a:solidFill>
                    <a:srgbClr val="4D4D4D"/>
                  </a:solidFill>
                  <a:latin typeface="微软雅黑" panose="020B0503020204020204" pitchFamily="34" charset="-122"/>
                  <a:ea typeface="微软雅黑" panose="020B0503020204020204" pitchFamily="34" charset="-122"/>
                  <a:cs typeface="Lato Light" charset="0"/>
                  <a:sym typeface="Lato Light" charset="0"/>
                </a:rPr>
                <a:t>添加详细文本描述，建议与标题相关并符合整体语言风格</a:t>
              </a:r>
              <a:endParaRPr lang="en-US" sz="800" dirty="0">
                <a:solidFill>
                  <a:srgbClr val="4D4D4D"/>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81" name="Rectangle 27"/>
            <p:cNvSpPr/>
            <p:nvPr/>
          </p:nvSpPr>
          <p:spPr bwMode="auto">
            <a:xfrm>
              <a:off x="696724" y="2640481"/>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r">
                <a:lnSpc>
                  <a:spcPct val="80000"/>
                </a:lnSpc>
              </a:pPr>
              <a:r>
                <a:rPr lang="zh-CN" altLang="en-US" sz="1600" smtClean="0">
                  <a:solidFill>
                    <a:schemeClr val="accent2"/>
                  </a:solidFill>
                  <a:latin typeface="微软雅黑" panose="020B0503020204020204" pitchFamily="34" charset="-122"/>
                  <a:ea typeface="微软雅黑" panose="020B0503020204020204" pitchFamily="34" charset="-122"/>
                  <a:cs typeface="Bebas Neue" charset="0"/>
                  <a:sym typeface="Bebas Neue" charset="0"/>
                </a:rPr>
                <a:t>填加标题</a:t>
              </a:r>
              <a:endParaRPr lang="en-US" sz="1600" dirty="0">
                <a:solidFill>
                  <a:schemeClr val="accent2"/>
                </a:solidFill>
                <a:latin typeface="微软雅黑" panose="020B0503020204020204" pitchFamily="34" charset="-122"/>
                <a:ea typeface="微软雅黑" panose="020B0503020204020204" pitchFamily="34" charset="-122"/>
                <a:cs typeface="Bebas Neue" charset="0"/>
                <a:sym typeface="Bebas Neue" charset="0"/>
              </a:endParaRPr>
            </a:p>
          </p:txBody>
        </p:sp>
      </p:grpSp>
      <p:grpSp>
        <p:nvGrpSpPr>
          <p:cNvPr id="82" name="Group 135"/>
          <p:cNvGrpSpPr/>
          <p:nvPr/>
        </p:nvGrpSpPr>
        <p:grpSpPr>
          <a:xfrm>
            <a:off x="4644008" y="3959771"/>
            <a:ext cx="1512168" cy="844227"/>
            <a:chOff x="539448" y="2596586"/>
            <a:chExt cx="1512168" cy="844227"/>
          </a:xfrm>
        </p:grpSpPr>
        <p:sp>
          <p:nvSpPr>
            <p:cNvPr id="83" name="Rectangle 26"/>
            <p:cNvSpPr/>
            <p:nvPr/>
          </p:nvSpPr>
          <p:spPr bwMode="auto">
            <a:xfrm>
              <a:off x="552376" y="2850300"/>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14000"/>
                </a:lnSpc>
              </a:pPr>
              <a:r>
                <a:rPr lang="zh-CN" altLang="en-US" sz="800" dirty="0" smtClean="0">
                  <a:solidFill>
                    <a:srgbClr val="4D4D4D"/>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此处添加详细文本描述，建议与标题相关并符合整体语言风格，语言描述尽量简洁生动。</a:t>
              </a:r>
              <a:endParaRPr lang="en-US" sz="800" dirty="0">
                <a:solidFill>
                  <a:srgbClr val="4D4D4D"/>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84" name="Rectangle 27"/>
            <p:cNvSpPr/>
            <p:nvPr/>
          </p:nvSpPr>
          <p:spPr bwMode="auto">
            <a:xfrm>
              <a:off x="539448" y="2596586"/>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80000"/>
                </a:lnSpc>
              </a:pPr>
              <a:r>
                <a:rPr lang="zh-CN" altLang="en-US" sz="1600" smtClean="0">
                  <a:solidFill>
                    <a:schemeClr val="accent2"/>
                  </a:solidFill>
                  <a:latin typeface="微软雅黑" panose="020B0503020204020204" pitchFamily="34" charset="-122"/>
                  <a:ea typeface="微软雅黑" panose="020B0503020204020204" pitchFamily="34" charset="-122"/>
                  <a:cs typeface="Bebas Neue" charset="0"/>
                  <a:sym typeface="Bebas Neue" charset="0"/>
                </a:rPr>
                <a:t>填加标题</a:t>
              </a:r>
              <a:endParaRPr lang="en-US" sz="1600" dirty="0">
                <a:solidFill>
                  <a:schemeClr val="accent2"/>
                </a:solidFill>
                <a:latin typeface="微软雅黑" panose="020B0503020204020204" pitchFamily="34" charset="-122"/>
                <a:ea typeface="微软雅黑" panose="020B0503020204020204" pitchFamily="34" charset="-122"/>
                <a:cs typeface="Bebas Neue" charset="0"/>
                <a:sym typeface="Bebas Neue" charset="0"/>
              </a:endParaRPr>
            </a:p>
          </p:txBody>
        </p:sp>
      </p:grpSp>
      <p:grpSp>
        <p:nvGrpSpPr>
          <p:cNvPr id="85" name="Group 138"/>
          <p:cNvGrpSpPr/>
          <p:nvPr/>
        </p:nvGrpSpPr>
        <p:grpSpPr>
          <a:xfrm>
            <a:off x="6588224" y="3574224"/>
            <a:ext cx="1499240" cy="817595"/>
            <a:chOff x="552376" y="2623218"/>
            <a:chExt cx="1499240" cy="817595"/>
          </a:xfrm>
        </p:grpSpPr>
        <p:sp>
          <p:nvSpPr>
            <p:cNvPr id="86" name="Rectangle 26"/>
            <p:cNvSpPr/>
            <p:nvPr/>
          </p:nvSpPr>
          <p:spPr bwMode="auto">
            <a:xfrm>
              <a:off x="552376" y="2850300"/>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14000"/>
                </a:lnSpc>
              </a:pPr>
              <a:r>
                <a:rPr lang="zh-CN" altLang="en-US" sz="800" dirty="0" smtClean="0">
                  <a:solidFill>
                    <a:srgbClr val="4D4D4D"/>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此处添加详细文本描述，建议与标题相关并符合整体语言风格，语言描述尽量简洁生动。</a:t>
              </a:r>
              <a:endParaRPr lang="en-US" sz="800" dirty="0">
                <a:solidFill>
                  <a:srgbClr val="4D4D4D"/>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87" name="Rectangle 27"/>
            <p:cNvSpPr/>
            <p:nvPr/>
          </p:nvSpPr>
          <p:spPr bwMode="auto">
            <a:xfrm>
              <a:off x="568616" y="2623218"/>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80000"/>
                </a:lnSpc>
              </a:pPr>
              <a:r>
                <a:rPr lang="zh-CN" altLang="en-US" sz="1600" dirty="0" smtClean="0">
                  <a:solidFill>
                    <a:schemeClr val="accent2"/>
                  </a:solidFill>
                  <a:latin typeface="微软雅黑" panose="020B0503020204020204" pitchFamily="34" charset="-122"/>
                  <a:ea typeface="微软雅黑" panose="020B0503020204020204" pitchFamily="34" charset="-122"/>
                  <a:cs typeface="Bebas Neue" charset="0"/>
                  <a:sym typeface="Bebas Neue" charset="0"/>
                </a:rPr>
                <a:t>填加标题</a:t>
              </a:r>
              <a:endParaRPr lang="en-US" sz="1600" dirty="0">
                <a:solidFill>
                  <a:schemeClr val="accent2"/>
                </a:solidFill>
                <a:latin typeface="微软雅黑" panose="020B0503020204020204" pitchFamily="34" charset="-122"/>
                <a:ea typeface="微软雅黑" panose="020B0503020204020204" pitchFamily="34" charset="-122"/>
                <a:cs typeface="Bebas Neue" charset="0"/>
                <a:sym typeface="Bebas Neue" charset="0"/>
              </a:endParaRPr>
            </a:p>
          </p:txBody>
        </p:sp>
      </p:grpSp>
      <p:grpSp>
        <p:nvGrpSpPr>
          <p:cNvPr id="88" name="Group 141"/>
          <p:cNvGrpSpPr/>
          <p:nvPr/>
        </p:nvGrpSpPr>
        <p:grpSpPr>
          <a:xfrm>
            <a:off x="7380312" y="2159571"/>
            <a:ext cx="1499240" cy="807725"/>
            <a:chOff x="552376" y="2633088"/>
            <a:chExt cx="1499240" cy="807725"/>
          </a:xfrm>
        </p:grpSpPr>
        <p:sp>
          <p:nvSpPr>
            <p:cNvPr id="89" name="Rectangle 26"/>
            <p:cNvSpPr/>
            <p:nvPr/>
          </p:nvSpPr>
          <p:spPr bwMode="auto">
            <a:xfrm>
              <a:off x="552376" y="2850300"/>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14000"/>
                </a:lnSpc>
              </a:pPr>
              <a:r>
                <a:rPr lang="zh-CN" altLang="en-US" sz="800" dirty="0" smtClean="0">
                  <a:solidFill>
                    <a:srgbClr val="4D4D4D"/>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此处添加详细文本描述，建议与标题相关并符合整体语言风格，语言描述尽量简洁生动。</a:t>
              </a:r>
              <a:endParaRPr lang="en-US" sz="800" dirty="0">
                <a:solidFill>
                  <a:srgbClr val="4D4D4D"/>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90" name="Rectangle 27"/>
            <p:cNvSpPr/>
            <p:nvPr/>
          </p:nvSpPr>
          <p:spPr bwMode="auto">
            <a:xfrm>
              <a:off x="557583" y="2633088"/>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80000"/>
                </a:lnSpc>
              </a:pPr>
              <a:r>
                <a:rPr lang="zh-CN" altLang="en-US" sz="1600" dirty="0" smtClean="0">
                  <a:solidFill>
                    <a:schemeClr val="accent2"/>
                  </a:solidFill>
                  <a:latin typeface="微软雅黑" panose="020B0503020204020204" pitchFamily="34" charset="-122"/>
                  <a:ea typeface="微软雅黑" panose="020B0503020204020204" pitchFamily="34" charset="-122"/>
                  <a:cs typeface="Bebas Neue" charset="0"/>
                  <a:sym typeface="Bebas Neue" charset="0"/>
                </a:rPr>
                <a:t>填加标题</a:t>
              </a:r>
              <a:endParaRPr lang="en-US" sz="1600" dirty="0">
                <a:solidFill>
                  <a:schemeClr val="accent2"/>
                </a:solidFill>
                <a:latin typeface="微软雅黑" panose="020B0503020204020204" pitchFamily="34" charset="-122"/>
                <a:ea typeface="微软雅黑" panose="020B0503020204020204" pitchFamily="34" charset="-122"/>
                <a:cs typeface="Bebas Neue" charset="0"/>
                <a:sym typeface="Bebas Neue" charset="0"/>
              </a:endParaRPr>
            </a:p>
          </p:txBody>
        </p:sp>
      </p:grpSp>
      <p:grpSp>
        <p:nvGrpSpPr>
          <p:cNvPr id="91" name="Group 15"/>
          <p:cNvGrpSpPr/>
          <p:nvPr/>
        </p:nvGrpSpPr>
        <p:grpSpPr>
          <a:xfrm>
            <a:off x="6590322" y="2976786"/>
            <a:ext cx="467298" cy="467298"/>
            <a:chOff x="6590322" y="2740893"/>
            <a:chExt cx="467298" cy="467298"/>
          </a:xfrm>
        </p:grpSpPr>
        <p:sp>
          <p:nvSpPr>
            <p:cNvPr id="92" name="Freeform 11"/>
            <p:cNvSpPr/>
            <p:nvPr/>
          </p:nvSpPr>
          <p:spPr bwMode="auto">
            <a:xfrm>
              <a:off x="6590322" y="2740893"/>
              <a:ext cx="467298" cy="467298"/>
            </a:xfrm>
            <a:custGeom>
              <a:avLst/>
              <a:gdLst>
                <a:gd name="T0" fmla="*/ 103 w 204"/>
                <a:gd name="T1" fmla="*/ 0 h 204"/>
                <a:gd name="T2" fmla="*/ 130 w 204"/>
                <a:gd name="T3" fmla="*/ 3 h 204"/>
                <a:gd name="T4" fmla="*/ 153 w 204"/>
                <a:gd name="T5" fmla="*/ 13 h 204"/>
                <a:gd name="T6" fmla="*/ 174 w 204"/>
                <a:gd name="T7" fmla="*/ 30 h 204"/>
                <a:gd name="T8" fmla="*/ 191 w 204"/>
                <a:gd name="T9" fmla="*/ 51 h 204"/>
                <a:gd name="T10" fmla="*/ 201 w 204"/>
                <a:gd name="T11" fmla="*/ 74 h 204"/>
                <a:gd name="T12" fmla="*/ 204 w 204"/>
                <a:gd name="T13" fmla="*/ 101 h 204"/>
                <a:gd name="T14" fmla="*/ 201 w 204"/>
                <a:gd name="T15" fmla="*/ 128 h 204"/>
                <a:gd name="T16" fmla="*/ 191 w 204"/>
                <a:gd name="T17" fmla="*/ 153 h 204"/>
                <a:gd name="T18" fmla="*/ 174 w 204"/>
                <a:gd name="T19" fmla="*/ 174 h 204"/>
                <a:gd name="T20" fmla="*/ 153 w 204"/>
                <a:gd name="T21" fmla="*/ 189 h 204"/>
                <a:gd name="T22" fmla="*/ 130 w 204"/>
                <a:gd name="T23" fmla="*/ 199 h 204"/>
                <a:gd name="T24" fmla="*/ 103 w 204"/>
                <a:gd name="T25" fmla="*/ 204 h 204"/>
                <a:gd name="T26" fmla="*/ 76 w 204"/>
                <a:gd name="T27" fmla="*/ 199 h 204"/>
                <a:gd name="T28" fmla="*/ 51 w 204"/>
                <a:gd name="T29" fmla="*/ 189 h 204"/>
                <a:gd name="T30" fmla="*/ 30 w 204"/>
                <a:gd name="T31" fmla="*/ 174 h 204"/>
                <a:gd name="T32" fmla="*/ 15 w 204"/>
                <a:gd name="T33" fmla="*/ 153 h 204"/>
                <a:gd name="T34" fmla="*/ 5 w 204"/>
                <a:gd name="T35" fmla="*/ 128 h 204"/>
                <a:gd name="T36" fmla="*/ 0 w 204"/>
                <a:gd name="T37" fmla="*/ 101 h 204"/>
                <a:gd name="T38" fmla="*/ 5 w 204"/>
                <a:gd name="T39" fmla="*/ 74 h 204"/>
                <a:gd name="T40" fmla="*/ 15 w 204"/>
                <a:gd name="T41" fmla="*/ 51 h 204"/>
                <a:gd name="T42" fmla="*/ 30 w 204"/>
                <a:gd name="T43" fmla="*/ 30 h 204"/>
                <a:gd name="T44" fmla="*/ 51 w 204"/>
                <a:gd name="T45" fmla="*/ 13 h 204"/>
                <a:gd name="T46" fmla="*/ 76 w 204"/>
                <a:gd name="T47" fmla="*/ 3 h 204"/>
                <a:gd name="T48" fmla="*/ 103 w 204"/>
                <a:gd name="T49"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 h="204">
                  <a:moveTo>
                    <a:pt x="103" y="0"/>
                  </a:moveTo>
                  <a:lnTo>
                    <a:pt x="130" y="3"/>
                  </a:lnTo>
                  <a:lnTo>
                    <a:pt x="153" y="13"/>
                  </a:lnTo>
                  <a:lnTo>
                    <a:pt x="174" y="30"/>
                  </a:lnTo>
                  <a:lnTo>
                    <a:pt x="191" y="51"/>
                  </a:lnTo>
                  <a:lnTo>
                    <a:pt x="201" y="74"/>
                  </a:lnTo>
                  <a:lnTo>
                    <a:pt x="204" y="101"/>
                  </a:lnTo>
                  <a:lnTo>
                    <a:pt x="201" y="128"/>
                  </a:lnTo>
                  <a:lnTo>
                    <a:pt x="191" y="153"/>
                  </a:lnTo>
                  <a:lnTo>
                    <a:pt x="174" y="174"/>
                  </a:lnTo>
                  <a:lnTo>
                    <a:pt x="153" y="189"/>
                  </a:lnTo>
                  <a:lnTo>
                    <a:pt x="130" y="199"/>
                  </a:lnTo>
                  <a:lnTo>
                    <a:pt x="103" y="204"/>
                  </a:lnTo>
                  <a:lnTo>
                    <a:pt x="76" y="199"/>
                  </a:lnTo>
                  <a:lnTo>
                    <a:pt x="51" y="189"/>
                  </a:lnTo>
                  <a:lnTo>
                    <a:pt x="30" y="174"/>
                  </a:lnTo>
                  <a:lnTo>
                    <a:pt x="15" y="153"/>
                  </a:lnTo>
                  <a:lnTo>
                    <a:pt x="5" y="128"/>
                  </a:lnTo>
                  <a:lnTo>
                    <a:pt x="0" y="101"/>
                  </a:lnTo>
                  <a:lnTo>
                    <a:pt x="5" y="74"/>
                  </a:lnTo>
                  <a:lnTo>
                    <a:pt x="15" y="51"/>
                  </a:lnTo>
                  <a:lnTo>
                    <a:pt x="30" y="30"/>
                  </a:lnTo>
                  <a:lnTo>
                    <a:pt x="51" y="13"/>
                  </a:lnTo>
                  <a:lnTo>
                    <a:pt x="76" y="3"/>
                  </a:lnTo>
                  <a:lnTo>
                    <a:pt x="103" y="0"/>
                  </a:lnTo>
                  <a:close/>
                </a:path>
              </a:pathLst>
            </a:custGeom>
            <a:solidFill>
              <a:schemeClr val="accent2"/>
            </a:solidFill>
            <a:ln w="0">
              <a:noFill/>
              <a:prstDash val="solid"/>
              <a:round/>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sp>
          <p:nvSpPr>
            <p:cNvPr id="93" name="Freeform 6"/>
            <p:cNvSpPr>
              <a:spLocks noEditPoints="1"/>
            </p:cNvSpPr>
            <p:nvPr/>
          </p:nvSpPr>
          <p:spPr bwMode="auto">
            <a:xfrm>
              <a:off x="6661500" y="2865381"/>
              <a:ext cx="318518" cy="211972"/>
            </a:xfrm>
            <a:custGeom>
              <a:avLst/>
              <a:gdLst>
                <a:gd name="T0" fmla="*/ 176 w 176"/>
                <a:gd name="T1" fmla="*/ 99 h 117"/>
                <a:gd name="T2" fmla="*/ 176 w 176"/>
                <a:gd name="T3" fmla="*/ 108 h 117"/>
                <a:gd name="T4" fmla="*/ 161 w 176"/>
                <a:gd name="T5" fmla="*/ 117 h 117"/>
                <a:gd name="T6" fmla="*/ 15 w 176"/>
                <a:gd name="T7" fmla="*/ 117 h 117"/>
                <a:gd name="T8" fmla="*/ 0 w 176"/>
                <a:gd name="T9" fmla="*/ 108 h 117"/>
                <a:gd name="T10" fmla="*/ 0 w 176"/>
                <a:gd name="T11" fmla="*/ 99 h 117"/>
                <a:gd name="T12" fmla="*/ 15 w 176"/>
                <a:gd name="T13" fmla="*/ 99 h 117"/>
                <a:gd name="T14" fmla="*/ 161 w 176"/>
                <a:gd name="T15" fmla="*/ 99 h 117"/>
                <a:gd name="T16" fmla="*/ 176 w 176"/>
                <a:gd name="T17" fmla="*/ 99 h 117"/>
                <a:gd name="T18" fmla="*/ 24 w 176"/>
                <a:gd name="T19" fmla="*/ 79 h 117"/>
                <a:gd name="T20" fmla="*/ 24 w 176"/>
                <a:gd name="T21" fmla="*/ 14 h 117"/>
                <a:gd name="T22" fmla="*/ 38 w 176"/>
                <a:gd name="T23" fmla="*/ 0 h 117"/>
                <a:gd name="T24" fmla="*/ 138 w 176"/>
                <a:gd name="T25" fmla="*/ 0 h 117"/>
                <a:gd name="T26" fmla="*/ 152 w 176"/>
                <a:gd name="T27" fmla="*/ 14 h 117"/>
                <a:gd name="T28" fmla="*/ 152 w 176"/>
                <a:gd name="T29" fmla="*/ 79 h 117"/>
                <a:gd name="T30" fmla="*/ 138 w 176"/>
                <a:gd name="T31" fmla="*/ 93 h 117"/>
                <a:gd name="T32" fmla="*/ 38 w 176"/>
                <a:gd name="T33" fmla="*/ 93 h 117"/>
                <a:gd name="T34" fmla="*/ 24 w 176"/>
                <a:gd name="T35" fmla="*/ 79 h 117"/>
                <a:gd name="T36" fmla="*/ 35 w 176"/>
                <a:gd name="T37" fmla="*/ 79 h 117"/>
                <a:gd name="T38" fmla="*/ 38 w 176"/>
                <a:gd name="T39" fmla="*/ 82 h 117"/>
                <a:gd name="T40" fmla="*/ 138 w 176"/>
                <a:gd name="T41" fmla="*/ 82 h 117"/>
                <a:gd name="T42" fmla="*/ 141 w 176"/>
                <a:gd name="T43" fmla="*/ 79 h 117"/>
                <a:gd name="T44" fmla="*/ 141 w 176"/>
                <a:gd name="T45" fmla="*/ 14 h 117"/>
                <a:gd name="T46" fmla="*/ 138 w 176"/>
                <a:gd name="T47" fmla="*/ 11 h 117"/>
                <a:gd name="T48" fmla="*/ 38 w 176"/>
                <a:gd name="T49" fmla="*/ 11 h 117"/>
                <a:gd name="T50" fmla="*/ 35 w 176"/>
                <a:gd name="T51" fmla="*/ 14 h 117"/>
                <a:gd name="T52" fmla="*/ 35 w 176"/>
                <a:gd name="T53" fmla="*/ 79 h 117"/>
                <a:gd name="T54" fmla="*/ 97 w 176"/>
                <a:gd name="T55" fmla="*/ 107 h 117"/>
                <a:gd name="T56" fmla="*/ 95 w 176"/>
                <a:gd name="T57" fmla="*/ 105 h 117"/>
                <a:gd name="T58" fmla="*/ 81 w 176"/>
                <a:gd name="T59" fmla="*/ 105 h 117"/>
                <a:gd name="T60" fmla="*/ 79 w 176"/>
                <a:gd name="T61" fmla="*/ 107 h 117"/>
                <a:gd name="T62" fmla="*/ 81 w 176"/>
                <a:gd name="T63" fmla="*/ 108 h 117"/>
                <a:gd name="T64" fmla="*/ 95 w 176"/>
                <a:gd name="T65" fmla="*/ 108 h 117"/>
                <a:gd name="T66" fmla="*/ 97 w 176"/>
                <a:gd name="T67" fmla="*/ 10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17">
                  <a:moveTo>
                    <a:pt x="176" y="99"/>
                  </a:moveTo>
                  <a:cubicBezTo>
                    <a:pt x="176" y="108"/>
                    <a:pt x="176" y="108"/>
                    <a:pt x="176" y="108"/>
                  </a:cubicBezTo>
                  <a:cubicBezTo>
                    <a:pt x="176" y="113"/>
                    <a:pt x="169" y="117"/>
                    <a:pt x="161" y="117"/>
                  </a:cubicBezTo>
                  <a:cubicBezTo>
                    <a:pt x="15" y="117"/>
                    <a:pt x="15" y="117"/>
                    <a:pt x="15" y="117"/>
                  </a:cubicBezTo>
                  <a:cubicBezTo>
                    <a:pt x="7" y="117"/>
                    <a:pt x="0" y="113"/>
                    <a:pt x="0" y="108"/>
                  </a:cubicBezTo>
                  <a:cubicBezTo>
                    <a:pt x="0" y="99"/>
                    <a:pt x="0" y="99"/>
                    <a:pt x="0" y="99"/>
                  </a:cubicBezTo>
                  <a:cubicBezTo>
                    <a:pt x="15" y="99"/>
                    <a:pt x="15" y="99"/>
                    <a:pt x="15" y="99"/>
                  </a:cubicBezTo>
                  <a:cubicBezTo>
                    <a:pt x="161" y="99"/>
                    <a:pt x="161" y="99"/>
                    <a:pt x="161" y="99"/>
                  </a:cubicBezTo>
                  <a:lnTo>
                    <a:pt x="176" y="99"/>
                  </a:lnTo>
                  <a:close/>
                  <a:moveTo>
                    <a:pt x="24" y="79"/>
                  </a:moveTo>
                  <a:cubicBezTo>
                    <a:pt x="24" y="14"/>
                    <a:pt x="24" y="14"/>
                    <a:pt x="24" y="14"/>
                  </a:cubicBezTo>
                  <a:cubicBezTo>
                    <a:pt x="24" y="6"/>
                    <a:pt x="30" y="0"/>
                    <a:pt x="38" y="0"/>
                  </a:cubicBezTo>
                  <a:cubicBezTo>
                    <a:pt x="138" y="0"/>
                    <a:pt x="138" y="0"/>
                    <a:pt x="138" y="0"/>
                  </a:cubicBezTo>
                  <a:cubicBezTo>
                    <a:pt x="146" y="0"/>
                    <a:pt x="152" y="6"/>
                    <a:pt x="152" y="14"/>
                  </a:cubicBezTo>
                  <a:cubicBezTo>
                    <a:pt x="152" y="79"/>
                    <a:pt x="152" y="79"/>
                    <a:pt x="152" y="79"/>
                  </a:cubicBezTo>
                  <a:cubicBezTo>
                    <a:pt x="152" y="87"/>
                    <a:pt x="146" y="93"/>
                    <a:pt x="138" y="93"/>
                  </a:cubicBezTo>
                  <a:cubicBezTo>
                    <a:pt x="38" y="93"/>
                    <a:pt x="38" y="93"/>
                    <a:pt x="38" y="93"/>
                  </a:cubicBezTo>
                  <a:cubicBezTo>
                    <a:pt x="30" y="93"/>
                    <a:pt x="24" y="87"/>
                    <a:pt x="24" y="79"/>
                  </a:cubicBezTo>
                  <a:close/>
                  <a:moveTo>
                    <a:pt x="35" y="79"/>
                  </a:moveTo>
                  <a:cubicBezTo>
                    <a:pt x="35" y="80"/>
                    <a:pt x="37" y="82"/>
                    <a:pt x="38" y="82"/>
                  </a:cubicBezTo>
                  <a:cubicBezTo>
                    <a:pt x="138" y="82"/>
                    <a:pt x="138" y="82"/>
                    <a:pt x="138" y="82"/>
                  </a:cubicBezTo>
                  <a:cubicBezTo>
                    <a:pt x="139" y="82"/>
                    <a:pt x="141" y="80"/>
                    <a:pt x="141" y="79"/>
                  </a:cubicBezTo>
                  <a:cubicBezTo>
                    <a:pt x="141" y="14"/>
                    <a:pt x="141" y="14"/>
                    <a:pt x="141" y="14"/>
                  </a:cubicBezTo>
                  <a:cubicBezTo>
                    <a:pt x="141" y="13"/>
                    <a:pt x="139" y="11"/>
                    <a:pt x="138" y="11"/>
                  </a:cubicBezTo>
                  <a:cubicBezTo>
                    <a:pt x="38" y="11"/>
                    <a:pt x="38" y="11"/>
                    <a:pt x="38" y="11"/>
                  </a:cubicBezTo>
                  <a:cubicBezTo>
                    <a:pt x="37" y="11"/>
                    <a:pt x="35" y="13"/>
                    <a:pt x="35" y="14"/>
                  </a:cubicBezTo>
                  <a:lnTo>
                    <a:pt x="35" y="79"/>
                  </a:lnTo>
                  <a:close/>
                  <a:moveTo>
                    <a:pt x="97" y="107"/>
                  </a:moveTo>
                  <a:cubicBezTo>
                    <a:pt x="97" y="106"/>
                    <a:pt x="96" y="105"/>
                    <a:pt x="95" y="105"/>
                  </a:cubicBezTo>
                  <a:cubicBezTo>
                    <a:pt x="81" y="105"/>
                    <a:pt x="81" y="105"/>
                    <a:pt x="81" y="105"/>
                  </a:cubicBezTo>
                  <a:cubicBezTo>
                    <a:pt x="80" y="105"/>
                    <a:pt x="79" y="106"/>
                    <a:pt x="79" y="107"/>
                  </a:cubicBezTo>
                  <a:cubicBezTo>
                    <a:pt x="79" y="107"/>
                    <a:pt x="80" y="108"/>
                    <a:pt x="81" y="108"/>
                  </a:cubicBezTo>
                  <a:cubicBezTo>
                    <a:pt x="95" y="108"/>
                    <a:pt x="95" y="108"/>
                    <a:pt x="95" y="108"/>
                  </a:cubicBezTo>
                  <a:cubicBezTo>
                    <a:pt x="96" y="108"/>
                    <a:pt x="97" y="107"/>
                    <a:pt x="97" y="107"/>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grpSp>
      <p:grpSp>
        <p:nvGrpSpPr>
          <p:cNvPr id="94" name="Group 1"/>
          <p:cNvGrpSpPr/>
          <p:nvPr/>
        </p:nvGrpSpPr>
        <p:grpSpPr>
          <a:xfrm>
            <a:off x="1066082" y="2054561"/>
            <a:ext cx="465007" cy="467298"/>
            <a:chOff x="1066082" y="1818668"/>
            <a:chExt cx="465007" cy="467298"/>
          </a:xfrm>
        </p:grpSpPr>
        <p:sp>
          <p:nvSpPr>
            <p:cNvPr id="95" name="Freeform 7"/>
            <p:cNvSpPr/>
            <p:nvPr/>
          </p:nvSpPr>
          <p:spPr bwMode="auto">
            <a:xfrm>
              <a:off x="1066082" y="1818668"/>
              <a:ext cx="465007" cy="467298"/>
            </a:xfrm>
            <a:custGeom>
              <a:avLst/>
              <a:gdLst>
                <a:gd name="T0" fmla="*/ 102 w 203"/>
                <a:gd name="T1" fmla="*/ 0 h 204"/>
                <a:gd name="T2" fmla="*/ 129 w 203"/>
                <a:gd name="T3" fmla="*/ 3 h 204"/>
                <a:gd name="T4" fmla="*/ 153 w 203"/>
                <a:gd name="T5" fmla="*/ 13 h 204"/>
                <a:gd name="T6" fmla="*/ 174 w 203"/>
                <a:gd name="T7" fmla="*/ 30 h 204"/>
                <a:gd name="T8" fmla="*/ 190 w 203"/>
                <a:gd name="T9" fmla="*/ 50 h 204"/>
                <a:gd name="T10" fmla="*/ 200 w 203"/>
                <a:gd name="T11" fmla="*/ 74 h 204"/>
                <a:gd name="T12" fmla="*/ 203 w 203"/>
                <a:gd name="T13" fmla="*/ 102 h 204"/>
                <a:gd name="T14" fmla="*/ 200 w 203"/>
                <a:gd name="T15" fmla="*/ 129 h 204"/>
                <a:gd name="T16" fmla="*/ 190 w 203"/>
                <a:gd name="T17" fmla="*/ 153 h 204"/>
                <a:gd name="T18" fmla="*/ 174 w 203"/>
                <a:gd name="T19" fmla="*/ 174 h 204"/>
                <a:gd name="T20" fmla="*/ 153 w 203"/>
                <a:gd name="T21" fmla="*/ 190 h 204"/>
                <a:gd name="T22" fmla="*/ 129 w 203"/>
                <a:gd name="T23" fmla="*/ 201 h 204"/>
                <a:gd name="T24" fmla="*/ 102 w 203"/>
                <a:gd name="T25" fmla="*/ 204 h 204"/>
                <a:gd name="T26" fmla="*/ 74 w 203"/>
                <a:gd name="T27" fmla="*/ 201 h 204"/>
                <a:gd name="T28" fmla="*/ 50 w 203"/>
                <a:gd name="T29" fmla="*/ 190 h 204"/>
                <a:gd name="T30" fmla="*/ 30 w 203"/>
                <a:gd name="T31" fmla="*/ 174 h 204"/>
                <a:gd name="T32" fmla="*/ 13 w 203"/>
                <a:gd name="T33" fmla="*/ 153 h 204"/>
                <a:gd name="T34" fmla="*/ 3 w 203"/>
                <a:gd name="T35" fmla="*/ 129 h 204"/>
                <a:gd name="T36" fmla="*/ 0 w 203"/>
                <a:gd name="T37" fmla="*/ 102 h 204"/>
                <a:gd name="T38" fmla="*/ 3 w 203"/>
                <a:gd name="T39" fmla="*/ 74 h 204"/>
                <a:gd name="T40" fmla="*/ 13 w 203"/>
                <a:gd name="T41" fmla="*/ 50 h 204"/>
                <a:gd name="T42" fmla="*/ 30 w 203"/>
                <a:gd name="T43" fmla="*/ 30 h 204"/>
                <a:gd name="T44" fmla="*/ 50 w 203"/>
                <a:gd name="T45" fmla="*/ 13 h 204"/>
                <a:gd name="T46" fmla="*/ 74 w 203"/>
                <a:gd name="T47" fmla="*/ 3 h 204"/>
                <a:gd name="T48" fmla="*/ 102 w 203"/>
                <a:gd name="T49"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204">
                  <a:moveTo>
                    <a:pt x="102" y="0"/>
                  </a:moveTo>
                  <a:lnTo>
                    <a:pt x="129" y="3"/>
                  </a:lnTo>
                  <a:lnTo>
                    <a:pt x="153" y="13"/>
                  </a:lnTo>
                  <a:lnTo>
                    <a:pt x="174" y="30"/>
                  </a:lnTo>
                  <a:lnTo>
                    <a:pt x="190" y="50"/>
                  </a:lnTo>
                  <a:lnTo>
                    <a:pt x="200" y="74"/>
                  </a:lnTo>
                  <a:lnTo>
                    <a:pt x="203" y="102"/>
                  </a:lnTo>
                  <a:lnTo>
                    <a:pt x="200" y="129"/>
                  </a:lnTo>
                  <a:lnTo>
                    <a:pt x="190" y="153"/>
                  </a:lnTo>
                  <a:lnTo>
                    <a:pt x="174" y="174"/>
                  </a:lnTo>
                  <a:lnTo>
                    <a:pt x="153" y="190"/>
                  </a:lnTo>
                  <a:lnTo>
                    <a:pt x="129" y="201"/>
                  </a:lnTo>
                  <a:lnTo>
                    <a:pt x="102" y="204"/>
                  </a:lnTo>
                  <a:lnTo>
                    <a:pt x="74" y="201"/>
                  </a:lnTo>
                  <a:lnTo>
                    <a:pt x="50" y="190"/>
                  </a:lnTo>
                  <a:lnTo>
                    <a:pt x="30" y="174"/>
                  </a:lnTo>
                  <a:lnTo>
                    <a:pt x="13" y="153"/>
                  </a:lnTo>
                  <a:lnTo>
                    <a:pt x="3" y="129"/>
                  </a:lnTo>
                  <a:lnTo>
                    <a:pt x="0" y="102"/>
                  </a:lnTo>
                  <a:lnTo>
                    <a:pt x="3" y="74"/>
                  </a:lnTo>
                  <a:lnTo>
                    <a:pt x="13" y="50"/>
                  </a:lnTo>
                  <a:lnTo>
                    <a:pt x="30" y="30"/>
                  </a:lnTo>
                  <a:lnTo>
                    <a:pt x="50" y="13"/>
                  </a:lnTo>
                  <a:lnTo>
                    <a:pt x="74" y="3"/>
                  </a:lnTo>
                  <a:lnTo>
                    <a:pt x="102" y="0"/>
                  </a:lnTo>
                  <a:close/>
                </a:path>
              </a:pathLst>
            </a:custGeom>
            <a:solidFill>
              <a:schemeClr val="accent2"/>
            </a:solidFill>
            <a:ln w="0">
              <a:noFill/>
              <a:prstDash val="solid"/>
              <a:round/>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sp>
          <p:nvSpPr>
            <p:cNvPr id="96" name="Freeform 7"/>
            <p:cNvSpPr>
              <a:spLocks noEditPoints="1"/>
            </p:cNvSpPr>
            <p:nvPr/>
          </p:nvSpPr>
          <p:spPr bwMode="auto">
            <a:xfrm>
              <a:off x="1145360" y="1919614"/>
              <a:ext cx="299574" cy="277578"/>
            </a:xfrm>
            <a:custGeom>
              <a:avLst/>
              <a:gdLst>
                <a:gd name="T0" fmla="*/ 31 w 177"/>
                <a:gd name="T1" fmla="*/ 94 h 164"/>
                <a:gd name="T2" fmla="*/ 19 w 177"/>
                <a:gd name="T3" fmla="*/ 94 h 164"/>
                <a:gd name="T4" fmla="*/ 1 w 177"/>
                <a:gd name="T5" fmla="*/ 79 h 164"/>
                <a:gd name="T6" fmla="*/ 12 w 177"/>
                <a:gd name="T7" fmla="*/ 47 h 164"/>
                <a:gd name="T8" fmla="*/ 36 w 177"/>
                <a:gd name="T9" fmla="*/ 55 h 164"/>
                <a:gd name="T10" fmla="*/ 48 w 177"/>
                <a:gd name="T11" fmla="*/ 52 h 164"/>
                <a:gd name="T12" fmla="*/ 48 w 177"/>
                <a:gd name="T13" fmla="*/ 59 h 164"/>
                <a:gd name="T14" fmla="*/ 55 w 177"/>
                <a:gd name="T15" fmla="*/ 82 h 164"/>
                <a:gd name="T16" fmla="*/ 31 w 177"/>
                <a:gd name="T17" fmla="*/ 94 h 164"/>
                <a:gd name="T18" fmla="*/ 36 w 177"/>
                <a:gd name="T19" fmla="*/ 47 h 164"/>
                <a:gd name="T20" fmla="*/ 12 w 177"/>
                <a:gd name="T21" fmla="*/ 23 h 164"/>
                <a:gd name="T22" fmla="*/ 36 w 177"/>
                <a:gd name="T23" fmla="*/ 0 h 164"/>
                <a:gd name="T24" fmla="*/ 59 w 177"/>
                <a:gd name="T25" fmla="*/ 23 h 164"/>
                <a:gd name="T26" fmla="*/ 36 w 177"/>
                <a:gd name="T27" fmla="*/ 47 h 164"/>
                <a:gd name="T28" fmla="*/ 129 w 177"/>
                <a:gd name="T29" fmla="*/ 164 h 164"/>
                <a:gd name="T30" fmla="*/ 49 w 177"/>
                <a:gd name="T31" fmla="*/ 164 h 164"/>
                <a:gd name="T32" fmla="*/ 24 w 177"/>
                <a:gd name="T33" fmla="*/ 140 h 164"/>
                <a:gd name="T34" fmla="*/ 56 w 177"/>
                <a:gd name="T35" fmla="*/ 88 h 164"/>
                <a:gd name="T36" fmla="*/ 89 w 177"/>
                <a:gd name="T37" fmla="*/ 101 h 164"/>
                <a:gd name="T38" fmla="*/ 121 w 177"/>
                <a:gd name="T39" fmla="*/ 88 h 164"/>
                <a:gd name="T40" fmla="*/ 153 w 177"/>
                <a:gd name="T41" fmla="*/ 140 h 164"/>
                <a:gd name="T42" fmla="*/ 129 w 177"/>
                <a:gd name="T43" fmla="*/ 164 h 164"/>
                <a:gd name="T44" fmla="*/ 89 w 177"/>
                <a:gd name="T45" fmla="*/ 94 h 164"/>
                <a:gd name="T46" fmla="*/ 53 w 177"/>
                <a:gd name="T47" fmla="*/ 59 h 164"/>
                <a:gd name="T48" fmla="*/ 89 w 177"/>
                <a:gd name="T49" fmla="*/ 23 h 164"/>
                <a:gd name="T50" fmla="*/ 124 w 177"/>
                <a:gd name="T51" fmla="*/ 59 h 164"/>
                <a:gd name="T52" fmla="*/ 89 w 177"/>
                <a:gd name="T53" fmla="*/ 94 h 164"/>
                <a:gd name="T54" fmla="*/ 141 w 177"/>
                <a:gd name="T55" fmla="*/ 47 h 164"/>
                <a:gd name="T56" fmla="*/ 118 w 177"/>
                <a:gd name="T57" fmla="*/ 23 h 164"/>
                <a:gd name="T58" fmla="*/ 141 w 177"/>
                <a:gd name="T59" fmla="*/ 0 h 164"/>
                <a:gd name="T60" fmla="*/ 165 w 177"/>
                <a:gd name="T61" fmla="*/ 23 h 164"/>
                <a:gd name="T62" fmla="*/ 141 w 177"/>
                <a:gd name="T63" fmla="*/ 47 h 164"/>
                <a:gd name="T64" fmla="*/ 159 w 177"/>
                <a:gd name="T65" fmla="*/ 94 h 164"/>
                <a:gd name="T66" fmla="*/ 146 w 177"/>
                <a:gd name="T67" fmla="*/ 94 h 164"/>
                <a:gd name="T68" fmla="*/ 122 w 177"/>
                <a:gd name="T69" fmla="*/ 82 h 164"/>
                <a:gd name="T70" fmla="*/ 130 w 177"/>
                <a:gd name="T71" fmla="*/ 59 h 164"/>
                <a:gd name="T72" fmla="*/ 129 w 177"/>
                <a:gd name="T73" fmla="*/ 52 h 164"/>
                <a:gd name="T74" fmla="*/ 141 w 177"/>
                <a:gd name="T75" fmla="*/ 55 h 164"/>
                <a:gd name="T76" fmla="*/ 165 w 177"/>
                <a:gd name="T77" fmla="*/ 47 h 164"/>
                <a:gd name="T78" fmla="*/ 177 w 177"/>
                <a:gd name="T79" fmla="*/ 79 h 164"/>
                <a:gd name="T80" fmla="*/ 159 w 177"/>
                <a:gd name="T81" fmla="*/ 9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7" h="164">
                  <a:moveTo>
                    <a:pt x="31" y="94"/>
                  </a:moveTo>
                  <a:cubicBezTo>
                    <a:pt x="19" y="94"/>
                    <a:pt x="19" y="94"/>
                    <a:pt x="19" y="94"/>
                  </a:cubicBezTo>
                  <a:cubicBezTo>
                    <a:pt x="9" y="94"/>
                    <a:pt x="1" y="89"/>
                    <a:pt x="1" y="79"/>
                  </a:cubicBezTo>
                  <a:cubicBezTo>
                    <a:pt x="1" y="72"/>
                    <a:pt x="0" y="47"/>
                    <a:pt x="12" y="47"/>
                  </a:cubicBezTo>
                  <a:cubicBezTo>
                    <a:pt x="14" y="47"/>
                    <a:pt x="24" y="55"/>
                    <a:pt x="36" y="55"/>
                  </a:cubicBezTo>
                  <a:cubicBezTo>
                    <a:pt x="40" y="55"/>
                    <a:pt x="44" y="54"/>
                    <a:pt x="48" y="52"/>
                  </a:cubicBezTo>
                  <a:cubicBezTo>
                    <a:pt x="48" y="54"/>
                    <a:pt x="48" y="57"/>
                    <a:pt x="48" y="59"/>
                  </a:cubicBezTo>
                  <a:cubicBezTo>
                    <a:pt x="48" y="67"/>
                    <a:pt x="50" y="75"/>
                    <a:pt x="55" y="82"/>
                  </a:cubicBezTo>
                  <a:cubicBezTo>
                    <a:pt x="46" y="82"/>
                    <a:pt x="37" y="86"/>
                    <a:pt x="31" y="94"/>
                  </a:cubicBezTo>
                  <a:close/>
                  <a:moveTo>
                    <a:pt x="36" y="47"/>
                  </a:moveTo>
                  <a:cubicBezTo>
                    <a:pt x="23" y="47"/>
                    <a:pt x="12" y="36"/>
                    <a:pt x="12" y="23"/>
                  </a:cubicBezTo>
                  <a:cubicBezTo>
                    <a:pt x="12" y="10"/>
                    <a:pt x="23" y="0"/>
                    <a:pt x="36" y="0"/>
                  </a:cubicBezTo>
                  <a:cubicBezTo>
                    <a:pt x="49" y="0"/>
                    <a:pt x="59" y="10"/>
                    <a:pt x="59" y="23"/>
                  </a:cubicBezTo>
                  <a:cubicBezTo>
                    <a:pt x="59" y="36"/>
                    <a:pt x="49" y="47"/>
                    <a:pt x="36" y="47"/>
                  </a:cubicBezTo>
                  <a:close/>
                  <a:moveTo>
                    <a:pt x="129" y="164"/>
                  </a:moveTo>
                  <a:cubicBezTo>
                    <a:pt x="49" y="164"/>
                    <a:pt x="49" y="164"/>
                    <a:pt x="49" y="164"/>
                  </a:cubicBezTo>
                  <a:cubicBezTo>
                    <a:pt x="34" y="164"/>
                    <a:pt x="24" y="155"/>
                    <a:pt x="24" y="140"/>
                  </a:cubicBezTo>
                  <a:cubicBezTo>
                    <a:pt x="24" y="120"/>
                    <a:pt x="29" y="88"/>
                    <a:pt x="56" y="88"/>
                  </a:cubicBezTo>
                  <a:cubicBezTo>
                    <a:pt x="59" y="88"/>
                    <a:pt x="70" y="101"/>
                    <a:pt x="89" y="101"/>
                  </a:cubicBezTo>
                  <a:cubicBezTo>
                    <a:pt x="107" y="101"/>
                    <a:pt x="118" y="88"/>
                    <a:pt x="121" y="88"/>
                  </a:cubicBezTo>
                  <a:cubicBezTo>
                    <a:pt x="148" y="88"/>
                    <a:pt x="153" y="120"/>
                    <a:pt x="153" y="140"/>
                  </a:cubicBezTo>
                  <a:cubicBezTo>
                    <a:pt x="153" y="155"/>
                    <a:pt x="143" y="164"/>
                    <a:pt x="129" y="164"/>
                  </a:cubicBezTo>
                  <a:close/>
                  <a:moveTo>
                    <a:pt x="89" y="94"/>
                  </a:moveTo>
                  <a:cubicBezTo>
                    <a:pt x="69" y="94"/>
                    <a:pt x="53" y="78"/>
                    <a:pt x="53" y="59"/>
                  </a:cubicBezTo>
                  <a:cubicBezTo>
                    <a:pt x="53" y="39"/>
                    <a:pt x="69" y="23"/>
                    <a:pt x="89" y="23"/>
                  </a:cubicBezTo>
                  <a:cubicBezTo>
                    <a:pt x="108" y="23"/>
                    <a:pt x="124" y="39"/>
                    <a:pt x="124" y="59"/>
                  </a:cubicBezTo>
                  <a:cubicBezTo>
                    <a:pt x="124" y="78"/>
                    <a:pt x="108" y="94"/>
                    <a:pt x="89" y="94"/>
                  </a:cubicBezTo>
                  <a:close/>
                  <a:moveTo>
                    <a:pt x="141" y="47"/>
                  </a:moveTo>
                  <a:cubicBezTo>
                    <a:pt x="128" y="47"/>
                    <a:pt x="118" y="36"/>
                    <a:pt x="118" y="23"/>
                  </a:cubicBezTo>
                  <a:cubicBezTo>
                    <a:pt x="118" y="10"/>
                    <a:pt x="128" y="0"/>
                    <a:pt x="141" y="0"/>
                  </a:cubicBezTo>
                  <a:cubicBezTo>
                    <a:pt x="154" y="0"/>
                    <a:pt x="165" y="10"/>
                    <a:pt x="165" y="23"/>
                  </a:cubicBezTo>
                  <a:cubicBezTo>
                    <a:pt x="165" y="36"/>
                    <a:pt x="154" y="47"/>
                    <a:pt x="141" y="47"/>
                  </a:cubicBezTo>
                  <a:close/>
                  <a:moveTo>
                    <a:pt x="159" y="94"/>
                  </a:moveTo>
                  <a:cubicBezTo>
                    <a:pt x="146" y="94"/>
                    <a:pt x="146" y="94"/>
                    <a:pt x="146" y="94"/>
                  </a:cubicBezTo>
                  <a:cubicBezTo>
                    <a:pt x="140" y="86"/>
                    <a:pt x="132" y="82"/>
                    <a:pt x="122" y="82"/>
                  </a:cubicBezTo>
                  <a:cubicBezTo>
                    <a:pt x="127" y="75"/>
                    <a:pt x="130" y="67"/>
                    <a:pt x="130" y="59"/>
                  </a:cubicBezTo>
                  <a:cubicBezTo>
                    <a:pt x="130" y="57"/>
                    <a:pt x="129" y="54"/>
                    <a:pt x="129" y="52"/>
                  </a:cubicBezTo>
                  <a:cubicBezTo>
                    <a:pt x="133" y="54"/>
                    <a:pt x="137" y="55"/>
                    <a:pt x="141" y="55"/>
                  </a:cubicBezTo>
                  <a:cubicBezTo>
                    <a:pt x="154" y="55"/>
                    <a:pt x="163" y="47"/>
                    <a:pt x="165" y="47"/>
                  </a:cubicBezTo>
                  <a:cubicBezTo>
                    <a:pt x="177" y="47"/>
                    <a:pt x="177" y="72"/>
                    <a:pt x="177" y="79"/>
                  </a:cubicBezTo>
                  <a:cubicBezTo>
                    <a:pt x="177" y="89"/>
                    <a:pt x="168" y="94"/>
                    <a:pt x="159" y="94"/>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grpSp>
      <p:grpSp>
        <p:nvGrpSpPr>
          <p:cNvPr id="97" name="Group 2"/>
          <p:cNvGrpSpPr/>
          <p:nvPr/>
        </p:nvGrpSpPr>
        <p:grpSpPr>
          <a:xfrm>
            <a:off x="3635896" y="2061023"/>
            <a:ext cx="465007" cy="465007"/>
            <a:chOff x="3635896" y="1825130"/>
            <a:chExt cx="465007" cy="465007"/>
          </a:xfrm>
        </p:grpSpPr>
        <p:sp>
          <p:nvSpPr>
            <p:cNvPr id="98" name="Freeform 8"/>
            <p:cNvSpPr/>
            <p:nvPr/>
          </p:nvSpPr>
          <p:spPr bwMode="auto">
            <a:xfrm>
              <a:off x="3635896" y="1825130"/>
              <a:ext cx="465007" cy="465007"/>
            </a:xfrm>
            <a:custGeom>
              <a:avLst/>
              <a:gdLst>
                <a:gd name="T0" fmla="*/ 101 w 203"/>
                <a:gd name="T1" fmla="*/ 0 h 203"/>
                <a:gd name="T2" fmla="*/ 129 w 203"/>
                <a:gd name="T3" fmla="*/ 2 h 203"/>
                <a:gd name="T4" fmla="*/ 153 w 203"/>
                <a:gd name="T5" fmla="*/ 13 h 203"/>
                <a:gd name="T6" fmla="*/ 173 w 203"/>
                <a:gd name="T7" fmla="*/ 29 h 203"/>
                <a:gd name="T8" fmla="*/ 190 w 203"/>
                <a:gd name="T9" fmla="*/ 50 h 203"/>
                <a:gd name="T10" fmla="*/ 200 w 203"/>
                <a:gd name="T11" fmla="*/ 74 h 203"/>
                <a:gd name="T12" fmla="*/ 203 w 203"/>
                <a:gd name="T13" fmla="*/ 101 h 203"/>
                <a:gd name="T14" fmla="*/ 200 w 203"/>
                <a:gd name="T15" fmla="*/ 129 h 203"/>
                <a:gd name="T16" fmla="*/ 190 w 203"/>
                <a:gd name="T17" fmla="*/ 153 h 203"/>
                <a:gd name="T18" fmla="*/ 173 w 203"/>
                <a:gd name="T19" fmla="*/ 174 h 203"/>
                <a:gd name="T20" fmla="*/ 153 w 203"/>
                <a:gd name="T21" fmla="*/ 190 h 203"/>
                <a:gd name="T22" fmla="*/ 129 w 203"/>
                <a:gd name="T23" fmla="*/ 200 h 203"/>
                <a:gd name="T24" fmla="*/ 101 w 203"/>
                <a:gd name="T25" fmla="*/ 203 h 203"/>
                <a:gd name="T26" fmla="*/ 74 w 203"/>
                <a:gd name="T27" fmla="*/ 200 h 203"/>
                <a:gd name="T28" fmla="*/ 50 w 203"/>
                <a:gd name="T29" fmla="*/ 190 h 203"/>
                <a:gd name="T30" fmla="*/ 29 w 203"/>
                <a:gd name="T31" fmla="*/ 174 h 203"/>
                <a:gd name="T32" fmla="*/ 13 w 203"/>
                <a:gd name="T33" fmla="*/ 153 h 203"/>
                <a:gd name="T34" fmla="*/ 3 w 203"/>
                <a:gd name="T35" fmla="*/ 129 h 203"/>
                <a:gd name="T36" fmla="*/ 0 w 203"/>
                <a:gd name="T37" fmla="*/ 101 h 203"/>
                <a:gd name="T38" fmla="*/ 3 w 203"/>
                <a:gd name="T39" fmla="*/ 74 h 203"/>
                <a:gd name="T40" fmla="*/ 13 w 203"/>
                <a:gd name="T41" fmla="*/ 50 h 203"/>
                <a:gd name="T42" fmla="*/ 29 w 203"/>
                <a:gd name="T43" fmla="*/ 29 h 203"/>
                <a:gd name="T44" fmla="*/ 50 w 203"/>
                <a:gd name="T45" fmla="*/ 13 h 203"/>
                <a:gd name="T46" fmla="*/ 74 w 203"/>
                <a:gd name="T47" fmla="*/ 2 h 203"/>
                <a:gd name="T48" fmla="*/ 101 w 203"/>
                <a:gd name="T4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203">
                  <a:moveTo>
                    <a:pt x="101" y="0"/>
                  </a:moveTo>
                  <a:lnTo>
                    <a:pt x="129" y="2"/>
                  </a:lnTo>
                  <a:lnTo>
                    <a:pt x="153" y="13"/>
                  </a:lnTo>
                  <a:lnTo>
                    <a:pt x="173" y="29"/>
                  </a:lnTo>
                  <a:lnTo>
                    <a:pt x="190" y="50"/>
                  </a:lnTo>
                  <a:lnTo>
                    <a:pt x="200" y="74"/>
                  </a:lnTo>
                  <a:lnTo>
                    <a:pt x="203" y="101"/>
                  </a:lnTo>
                  <a:lnTo>
                    <a:pt x="200" y="129"/>
                  </a:lnTo>
                  <a:lnTo>
                    <a:pt x="190" y="153"/>
                  </a:lnTo>
                  <a:lnTo>
                    <a:pt x="173" y="174"/>
                  </a:lnTo>
                  <a:lnTo>
                    <a:pt x="153" y="190"/>
                  </a:lnTo>
                  <a:lnTo>
                    <a:pt x="129" y="200"/>
                  </a:lnTo>
                  <a:lnTo>
                    <a:pt x="101" y="203"/>
                  </a:lnTo>
                  <a:lnTo>
                    <a:pt x="74" y="200"/>
                  </a:lnTo>
                  <a:lnTo>
                    <a:pt x="50" y="190"/>
                  </a:lnTo>
                  <a:lnTo>
                    <a:pt x="29" y="174"/>
                  </a:lnTo>
                  <a:lnTo>
                    <a:pt x="13" y="153"/>
                  </a:lnTo>
                  <a:lnTo>
                    <a:pt x="3" y="129"/>
                  </a:lnTo>
                  <a:lnTo>
                    <a:pt x="0" y="101"/>
                  </a:lnTo>
                  <a:lnTo>
                    <a:pt x="3" y="74"/>
                  </a:lnTo>
                  <a:lnTo>
                    <a:pt x="13" y="50"/>
                  </a:lnTo>
                  <a:lnTo>
                    <a:pt x="29" y="29"/>
                  </a:lnTo>
                  <a:lnTo>
                    <a:pt x="50" y="13"/>
                  </a:lnTo>
                  <a:lnTo>
                    <a:pt x="74" y="2"/>
                  </a:lnTo>
                  <a:lnTo>
                    <a:pt x="101" y="0"/>
                  </a:lnTo>
                  <a:close/>
                </a:path>
              </a:pathLst>
            </a:custGeom>
            <a:solidFill>
              <a:schemeClr val="accent2"/>
            </a:solidFill>
            <a:ln w="0">
              <a:noFill/>
              <a:prstDash val="solid"/>
              <a:round/>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sp>
          <p:nvSpPr>
            <p:cNvPr id="99" name="Freeform 8"/>
            <p:cNvSpPr>
              <a:spLocks noEditPoints="1"/>
            </p:cNvSpPr>
            <p:nvPr/>
          </p:nvSpPr>
          <p:spPr bwMode="auto">
            <a:xfrm>
              <a:off x="3788568" y="1901620"/>
              <a:ext cx="201914" cy="300866"/>
            </a:xfrm>
            <a:custGeom>
              <a:avLst/>
              <a:gdLst>
                <a:gd name="T0" fmla="*/ 85 w 94"/>
                <a:gd name="T1" fmla="*/ 44 h 140"/>
                <a:gd name="T2" fmla="*/ 45 w 94"/>
                <a:gd name="T3" fmla="*/ 90 h 140"/>
                <a:gd name="T4" fmla="*/ 26 w 94"/>
                <a:gd name="T5" fmla="*/ 105 h 140"/>
                <a:gd name="T6" fmla="*/ 26 w 94"/>
                <a:gd name="T7" fmla="*/ 108 h 140"/>
                <a:gd name="T8" fmla="*/ 35 w 94"/>
                <a:gd name="T9" fmla="*/ 123 h 140"/>
                <a:gd name="T10" fmla="*/ 17 w 94"/>
                <a:gd name="T11" fmla="*/ 140 h 140"/>
                <a:gd name="T12" fmla="*/ 0 w 94"/>
                <a:gd name="T13" fmla="*/ 123 h 140"/>
                <a:gd name="T14" fmla="*/ 9 w 94"/>
                <a:gd name="T15" fmla="*/ 108 h 140"/>
                <a:gd name="T16" fmla="*/ 9 w 94"/>
                <a:gd name="T17" fmla="*/ 33 h 140"/>
                <a:gd name="T18" fmla="*/ 0 w 94"/>
                <a:gd name="T19" fmla="*/ 17 h 140"/>
                <a:gd name="T20" fmla="*/ 17 w 94"/>
                <a:gd name="T21" fmla="*/ 0 h 140"/>
                <a:gd name="T22" fmla="*/ 35 w 94"/>
                <a:gd name="T23" fmla="*/ 17 h 140"/>
                <a:gd name="T24" fmla="*/ 26 w 94"/>
                <a:gd name="T25" fmla="*/ 33 h 140"/>
                <a:gd name="T26" fmla="*/ 26 w 94"/>
                <a:gd name="T27" fmla="*/ 78 h 140"/>
                <a:gd name="T28" fmla="*/ 40 w 94"/>
                <a:gd name="T29" fmla="*/ 73 h 140"/>
                <a:gd name="T30" fmla="*/ 67 w 94"/>
                <a:gd name="T31" fmla="*/ 44 h 140"/>
                <a:gd name="T32" fmla="*/ 58 w 94"/>
                <a:gd name="T33" fmla="*/ 29 h 140"/>
                <a:gd name="T34" fmla="*/ 76 w 94"/>
                <a:gd name="T35" fmla="*/ 11 h 140"/>
                <a:gd name="T36" fmla="*/ 94 w 94"/>
                <a:gd name="T37" fmla="*/ 29 h 140"/>
                <a:gd name="T38" fmla="*/ 85 w 94"/>
                <a:gd name="T39" fmla="*/ 44 h 140"/>
                <a:gd name="T40" fmla="*/ 17 w 94"/>
                <a:gd name="T41" fmla="*/ 9 h 140"/>
                <a:gd name="T42" fmla="*/ 9 w 94"/>
                <a:gd name="T43" fmla="*/ 17 h 140"/>
                <a:gd name="T44" fmla="*/ 17 w 94"/>
                <a:gd name="T45" fmla="*/ 26 h 140"/>
                <a:gd name="T46" fmla="*/ 26 w 94"/>
                <a:gd name="T47" fmla="*/ 17 h 140"/>
                <a:gd name="T48" fmla="*/ 17 w 94"/>
                <a:gd name="T49" fmla="*/ 9 h 140"/>
                <a:gd name="T50" fmla="*/ 17 w 94"/>
                <a:gd name="T51" fmla="*/ 114 h 140"/>
                <a:gd name="T52" fmla="*/ 9 w 94"/>
                <a:gd name="T53" fmla="*/ 123 h 140"/>
                <a:gd name="T54" fmla="*/ 17 w 94"/>
                <a:gd name="T55" fmla="*/ 132 h 140"/>
                <a:gd name="T56" fmla="*/ 26 w 94"/>
                <a:gd name="T57" fmla="*/ 123 h 140"/>
                <a:gd name="T58" fmla="*/ 17 w 94"/>
                <a:gd name="T59" fmla="*/ 114 h 140"/>
                <a:gd name="T60" fmla="*/ 76 w 94"/>
                <a:gd name="T61" fmla="*/ 20 h 140"/>
                <a:gd name="T62" fmla="*/ 67 w 94"/>
                <a:gd name="T63" fmla="*/ 29 h 140"/>
                <a:gd name="T64" fmla="*/ 76 w 94"/>
                <a:gd name="T65" fmla="*/ 38 h 140"/>
                <a:gd name="T66" fmla="*/ 85 w 94"/>
                <a:gd name="T67" fmla="*/ 29 h 140"/>
                <a:gd name="T68" fmla="*/ 76 w 94"/>
                <a:gd name="T69" fmla="*/ 2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140">
                  <a:moveTo>
                    <a:pt x="85" y="44"/>
                  </a:moveTo>
                  <a:cubicBezTo>
                    <a:pt x="84" y="77"/>
                    <a:pt x="61" y="85"/>
                    <a:pt x="45" y="90"/>
                  </a:cubicBezTo>
                  <a:cubicBezTo>
                    <a:pt x="31" y="94"/>
                    <a:pt x="26" y="96"/>
                    <a:pt x="26" y="105"/>
                  </a:cubicBezTo>
                  <a:cubicBezTo>
                    <a:pt x="26" y="108"/>
                    <a:pt x="26" y="108"/>
                    <a:pt x="26" y="108"/>
                  </a:cubicBezTo>
                  <a:cubicBezTo>
                    <a:pt x="31" y="111"/>
                    <a:pt x="35" y="116"/>
                    <a:pt x="35" y="123"/>
                  </a:cubicBezTo>
                  <a:cubicBezTo>
                    <a:pt x="35" y="132"/>
                    <a:pt x="27" y="140"/>
                    <a:pt x="17" y="140"/>
                  </a:cubicBezTo>
                  <a:cubicBezTo>
                    <a:pt x="8" y="140"/>
                    <a:pt x="0" y="132"/>
                    <a:pt x="0" y="123"/>
                  </a:cubicBezTo>
                  <a:cubicBezTo>
                    <a:pt x="0" y="116"/>
                    <a:pt x="3" y="111"/>
                    <a:pt x="9" y="108"/>
                  </a:cubicBezTo>
                  <a:cubicBezTo>
                    <a:pt x="9" y="33"/>
                    <a:pt x="9" y="33"/>
                    <a:pt x="9" y="33"/>
                  </a:cubicBezTo>
                  <a:cubicBezTo>
                    <a:pt x="3" y="29"/>
                    <a:pt x="0" y="24"/>
                    <a:pt x="0" y="17"/>
                  </a:cubicBezTo>
                  <a:cubicBezTo>
                    <a:pt x="0" y="8"/>
                    <a:pt x="8" y="0"/>
                    <a:pt x="17" y="0"/>
                  </a:cubicBezTo>
                  <a:cubicBezTo>
                    <a:pt x="27" y="0"/>
                    <a:pt x="35" y="8"/>
                    <a:pt x="35" y="17"/>
                  </a:cubicBezTo>
                  <a:cubicBezTo>
                    <a:pt x="35" y="24"/>
                    <a:pt x="31" y="29"/>
                    <a:pt x="26" y="33"/>
                  </a:cubicBezTo>
                  <a:cubicBezTo>
                    <a:pt x="26" y="78"/>
                    <a:pt x="26" y="78"/>
                    <a:pt x="26" y="78"/>
                  </a:cubicBezTo>
                  <a:cubicBezTo>
                    <a:pt x="31" y="76"/>
                    <a:pt x="36" y="74"/>
                    <a:pt x="40" y="73"/>
                  </a:cubicBezTo>
                  <a:cubicBezTo>
                    <a:pt x="57" y="67"/>
                    <a:pt x="67" y="63"/>
                    <a:pt x="67" y="44"/>
                  </a:cubicBezTo>
                  <a:cubicBezTo>
                    <a:pt x="62" y="41"/>
                    <a:pt x="58" y="36"/>
                    <a:pt x="58" y="29"/>
                  </a:cubicBezTo>
                  <a:cubicBezTo>
                    <a:pt x="58" y="19"/>
                    <a:pt x="66" y="11"/>
                    <a:pt x="76" y="11"/>
                  </a:cubicBezTo>
                  <a:cubicBezTo>
                    <a:pt x="86" y="11"/>
                    <a:pt x="94" y="19"/>
                    <a:pt x="94" y="29"/>
                  </a:cubicBezTo>
                  <a:cubicBezTo>
                    <a:pt x="94" y="36"/>
                    <a:pt x="90" y="41"/>
                    <a:pt x="85" y="44"/>
                  </a:cubicBezTo>
                  <a:close/>
                  <a:moveTo>
                    <a:pt x="17" y="9"/>
                  </a:moveTo>
                  <a:cubicBezTo>
                    <a:pt x="13" y="9"/>
                    <a:pt x="9" y="12"/>
                    <a:pt x="9" y="17"/>
                  </a:cubicBezTo>
                  <a:cubicBezTo>
                    <a:pt x="9" y="22"/>
                    <a:pt x="13" y="26"/>
                    <a:pt x="17" y="26"/>
                  </a:cubicBezTo>
                  <a:cubicBezTo>
                    <a:pt x="22" y="26"/>
                    <a:pt x="26" y="22"/>
                    <a:pt x="26" y="17"/>
                  </a:cubicBezTo>
                  <a:cubicBezTo>
                    <a:pt x="26" y="12"/>
                    <a:pt x="22" y="9"/>
                    <a:pt x="17" y="9"/>
                  </a:cubicBezTo>
                  <a:close/>
                  <a:moveTo>
                    <a:pt x="17" y="114"/>
                  </a:moveTo>
                  <a:cubicBezTo>
                    <a:pt x="13" y="114"/>
                    <a:pt x="9" y="118"/>
                    <a:pt x="9" y="123"/>
                  </a:cubicBezTo>
                  <a:cubicBezTo>
                    <a:pt x="9" y="128"/>
                    <a:pt x="13" y="132"/>
                    <a:pt x="17" y="132"/>
                  </a:cubicBezTo>
                  <a:cubicBezTo>
                    <a:pt x="22" y="132"/>
                    <a:pt x="26" y="128"/>
                    <a:pt x="26" y="123"/>
                  </a:cubicBezTo>
                  <a:cubicBezTo>
                    <a:pt x="26" y="118"/>
                    <a:pt x="22" y="114"/>
                    <a:pt x="17" y="114"/>
                  </a:cubicBezTo>
                  <a:close/>
                  <a:moveTo>
                    <a:pt x="76" y="20"/>
                  </a:moveTo>
                  <a:cubicBezTo>
                    <a:pt x="71" y="20"/>
                    <a:pt x="67" y="24"/>
                    <a:pt x="67" y="29"/>
                  </a:cubicBezTo>
                  <a:cubicBezTo>
                    <a:pt x="67" y="34"/>
                    <a:pt x="71" y="38"/>
                    <a:pt x="76" y="38"/>
                  </a:cubicBezTo>
                  <a:cubicBezTo>
                    <a:pt x="81" y="38"/>
                    <a:pt x="85" y="34"/>
                    <a:pt x="85" y="29"/>
                  </a:cubicBezTo>
                  <a:cubicBezTo>
                    <a:pt x="85" y="24"/>
                    <a:pt x="81" y="20"/>
                    <a:pt x="76" y="20"/>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grpSp>
      <p:grpSp>
        <p:nvGrpSpPr>
          <p:cNvPr id="100" name="Group 17"/>
          <p:cNvGrpSpPr/>
          <p:nvPr/>
        </p:nvGrpSpPr>
        <p:grpSpPr>
          <a:xfrm>
            <a:off x="6365383" y="1223467"/>
            <a:ext cx="467298" cy="465007"/>
            <a:chOff x="6365383" y="987574"/>
            <a:chExt cx="467298" cy="465007"/>
          </a:xfrm>
        </p:grpSpPr>
        <p:sp>
          <p:nvSpPr>
            <p:cNvPr id="101" name="Freeform 10"/>
            <p:cNvSpPr/>
            <p:nvPr/>
          </p:nvSpPr>
          <p:spPr bwMode="auto">
            <a:xfrm>
              <a:off x="6365383" y="987574"/>
              <a:ext cx="467298" cy="465007"/>
            </a:xfrm>
            <a:custGeom>
              <a:avLst/>
              <a:gdLst>
                <a:gd name="T0" fmla="*/ 101 w 204"/>
                <a:gd name="T1" fmla="*/ 0 h 203"/>
                <a:gd name="T2" fmla="*/ 130 w 204"/>
                <a:gd name="T3" fmla="*/ 3 h 203"/>
                <a:gd name="T4" fmla="*/ 153 w 204"/>
                <a:gd name="T5" fmla="*/ 13 h 203"/>
                <a:gd name="T6" fmla="*/ 174 w 204"/>
                <a:gd name="T7" fmla="*/ 29 h 203"/>
                <a:gd name="T8" fmla="*/ 191 w 204"/>
                <a:gd name="T9" fmla="*/ 50 h 203"/>
                <a:gd name="T10" fmla="*/ 201 w 204"/>
                <a:gd name="T11" fmla="*/ 74 h 203"/>
                <a:gd name="T12" fmla="*/ 204 w 204"/>
                <a:gd name="T13" fmla="*/ 102 h 203"/>
                <a:gd name="T14" fmla="*/ 201 w 204"/>
                <a:gd name="T15" fmla="*/ 129 h 203"/>
                <a:gd name="T16" fmla="*/ 191 w 204"/>
                <a:gd name="T17" fmla="*/ 153 h 203"/>
                <a:gd name="T18" fmla="*/ 174 w 204"/>
                <a:gd name="T19" fmla="*/ 174 h 203"/>
                <a:gd name="T20" fmla="*/ 153 w 204"/>
                <a:gd name="T21" fmla="*/ 190 h 203"/>
                <a:gd name="T22" fmla="*/ 130 w 204"/>
                <a:gd name="T23" fmla="*/ 200 h 203"/>
                <a:gd name="T24" fmla="*/ 101 w 204"/>
                <a:gd name="T25" fmla="*/ 203 h 203"/>
                <a:gd name="T26" fmla="*/ 75 w 204"/>
                <a:gd name="T27" fmla="*/ 200 h 203"/>
                <a:gd name="T28" fmla="*/ 51 w 204"/>
                <a:gd name="T29" fmla="*/ 190 h 203"/>
                <a:gd name="T30" fmla="*/ 30 w 204"/>
                <a:gd name="T31" fmla="*/ 174 h 203"/>
                <a:gd name="T32" fmla="*/ 14 w 204"/>
                <a:gd name="T33" fmla="*/ 153 h 203"/>
                <a:gd name="T34" fmla="*/ 3 w 204"/>
                <a:gd name="T35" fmla="*/ 129 h 203"/>
                <a:gd name="T36" fmla="*/ 0 w 204"/>
                <a:gd name="T37" fmla="*/ 102 h 203"/>
                <a:gd name="T38" fmla="*/ 3 w 204"/>
                <a:gd name="T39" fmla="*/ 74 h 203"/>
                <a:gd name="T40" fmla="*/ 14 w 204"/>
                <a:gd name="T41" fmla="*/ 50 h 203"/>
                <a:gd name="T42" fmla="*/ 30 w 204"/>
                <a:gd name="T43" fmla="*/ 29 h 203"/>
                <a:gd name="T44" fmla="*/ 51 w 204"/>
                <a:gd name="T45" fmla="*/ 13 h 203"/>
                <a:gd name="T46" fmla="*/ 75 w 204"/>
                <a:gd name="T47" fmla="*/ 3 h 203"/>
                <a:gd name="T48" fmla="*/ 101 w 204"/>
                <a:gd name="T49"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 h="203">
                  <a:moveTo>
                    <a:pt x="101" y="0"/>
                  </a:moveTo>
                  <a:lnTo>
                    <a:pt x="130" y="3"/>
                  </a:lnTo>
                  <a:lnTo>
                    <a:pt x="153" y="13"/>
                  </a:lnTo>
                  <a:lnTo>
                    <a:pt x="174" y="29"/>
                  </a:lnTo>
                  <a:lnTo>
                    <a:pt x="191" y="50"/>
                  </a:lnTo>
                  <a:lnTo>
                    <a:pt x="201" y="74"/>
                  </a:lnTo>
                  <a:lnTo>
                    <a:pt x="204" y="102"/>
                  </a:lnTo>
                  <a:lnTo>
                    <a:pt x="201" y="129"/>
                  </a:lnTo>
                  <a:lnTo>
                    <a:pt x="191" y="153"/>
                  </a:lnTo>
                  <a:lnTo>
                    <a:pt x="174" y="174"/>
                  </a:lnTo>
                  <a:lnTo>
                    <a:pt x="153" y="190"/>
                  </a:lnTo>
                  <a:lnTo>
                    <a:pt x="130" y="200"/>
                  </a:lnTo>
                  <a:lnTo>
                    <a:pt x="101" y="203"/>
                  </a:lnTo>
                  <a:lnTo>
                    <a:pt x="75" y="200"/>
                  </a:lnTo>
                  <a:lnTo>
                    <a:pt x="51" y="190"/>
                  </a:lnTo>
                  <a:lnTo>
                    <a:pt x="30" y="174"/>
                  </a:lnTo>
                  <a:lnTo>
                    <a:pt x="14" y="153"/>
                  </a:lnTo>
                  <a:lnTo>
                    <a:pt x="3" y="129"/>
                  </a:lnTo>
                  <a:lnTo>
                    <a:pt x="0" y="102"/>
                  </a:lnTo>
                  <a:lnTo>
                    <a:pt x="3" y="74"/>
                  </a:lnTo>
                  <a:lnTo>
                    <a:pt x="14" y="50"/>
                  </a:lnTo>
                  <a:lnTo>
                    <a:pt x="30" y="29"/>
                  </a:lnTo>
                  <a:lnTo>
                    <a:pt x="51" y="13"/>
                  </a:lnTo>
                  <a:lnTo>
                    <a:pt x="75" y="3"/>
                  </a:lnTo>
                  <a:lnTo>
                    <a:pt x="101" y="0"/>
                  </a:lnTo>
                  <a:close/>
                </a:path>
              </a:pathLst>
            </a:custGeom>
            <a:solidFill>
              <a:schemeClr val="accent2"/>
            </a:solidFill>
            <a:ln w="0">
              <a:noFill/>
              <a:prstDash val="solid"/>
              <a:round/>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sp>
          <p:nvSpPr>
            <p:cNvPr id="102" name="Freeform 9"/>
            <p:cNvSpPr>
              <a:spLocks noEditPoints="1"/>
            </p:cNvSpPr>
            <p:nvPr/>
          </p:nvSpPr>
          <p:spPr bwMode="auto">
            <a:xfrm>
              <a:off x="6458481" y="1121413"/>
              <a:ext cx="263683" cy="197326"/>
            </a:xfrm>
            <a:custGeom>
              <a:avLst/>
              <a:gdLst>
                <a:gd name="T0" fmla="*/ 302 w 302"/>
                <a:gd name="T1" fmla="*/ 226 h 226"/>
                <a:gd name="T2" fmla="*/ 0 w 302"/>
                <a:gd name="T3" fmla="*/ 226 h 226"/>
                <a:gd name="T4" fmla="*/ 0 w 302"/>
                <a:gd name="T5" fmla="*/ 0 h 226"/>
                <a:gd name="T6" fmla="*/ 17 w 302"/>
                <a:gd name="T7" fmla="*/ 0 h 226"/>
                <a:gd name="T8" fmla="*/ 17 w 302"/>
                <a:gd name="T9" fmla="*/ 206 h 226"/>
                <a:gd name="T10" fmla="*/ 302 w 302"/>
                <a:gd name="T11" fmla="*/ 206 h 226"/>
                <a:gd name="T12" fmla="*/ 302 w 302"/>
                <a:gd name="T13" fmla="*/ 226 h 226"/>
                <a:gd name="T14" fmla="*/ 282 w 302"/>
                <a:gd name="T15" fmla="*/ 188 h 226"/>
                <a:gd name="T16" fmla="*/ 37 w 302"/>
                <a:gd name="T17" fmla="*/ 188 h 226"/>
                <a:gd name="T18" fmla="*/ 37 w 302"/>
                <a:gd name="T19" fmla="*/ 103 h 226"/>
                <a:gd name="T20" fmla="*/ 103 w 302"/>
                <a:gd name="T21" fmla="*/ 17 h 226"/>
                <a:gd name="T22" fmla="*/ 189 w 302"/>
                <a:gd name="T23" fmla="*/ 103 h 226"/>
                <a:gd name="T24" fmla="*/ 245 w 302"/>
                <a:gd name="T25" fmla="*/ 56 h 226"/>
                <a:gd name="T26" fmla="*/ 282 w 302"/>
                <a:gd name="T27" fmla="*/ 18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226">
                  <a:moveTo>
                    <a:pt x="302" y="226"/>
                  </a:moveTo>
                  <a:lnTo>
                    <a:pt x="0" y="226"/>
                  </a:lnTo>
                  <a:lnTo>
                    <a:pt x="0" y="0"/>
                  </a:lnTo>
                  <a:lnTo>
                    <a:pt x="17" y="0"/>
                  </a:lnTo>
                  <a:lnTo>
                    <a:pt x="17" y="206"/>
                  </a:lnTo>
                  <a:lnTo>
                    <a:pt x="302" y="206"/>
                  </a:lnTo>
                  <a:lnTo>
                    <a:pt x="302" y="226"/>
                  </a:lnTo>
                  <a:close/>
                  <a:moveTo>
                    <a:pt x="282" y="188"/>
                  </a:moveTo>
                  <a:lnTo>
                    <a:pt x="37" y="188"/>
                  </a:lnTo>
                  <a:lnTo>
                    <a:pt x="37" y="103"/>
                  </a:lnTo>
                  <a:lnTo>
                    <a:pt x="103" y="17"/>
                  </a:lnTo>
                  <a:lnTo>
                    <a:pt x="189" y="103"/>
                  </a:lnTo>
                  <a:lnTo>
                    <a:pt x="245" y="56"/>
                  </a:lnTo>
                  <a:lnTo>
                    <a:pt x="282" y="188"/>
                  </a:ln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grpSp>
      <p:grpSp>
        <p:nvGrpSpPr>
          <p:cNvPr id="103" name="Group 3"/>
          <p:cNvGrpSpPr/>
          <p:nvPr/>
        </p:nvGrpSpPr>
        <p:grpSpPr>
          <a:xfrm>
            <a:off x="4770914" y="3326814"/>
            <a:ext cx="465007" cy="469589"/>
            <a:chOff x="4770914" y="3090921"/>
            <a:chExt cx="465007" cy="469589"/>
          </a:xfrm>
        </p:grpSpPr>
        <p:sp>
          <p:nvSpPr>
            <p:cNvPr id="104" name="Freeform 9"/>
            <p:cNvSpPr/>
            <p:nvPr/>
          </p:nvSpPr>
          <p:spPr bwMode="auto">
            <a:xfrm>
              <a:off x="4770914" y="3090921"/>
              <a:ext cx="465007" cy="469589"/>
            </a:xfrm>
            <a:custGeom>
              <a:avLst/>
              <a:gdLst>
                <a:gd name="T0" fmla="*/ 102 w 203"/>
                <a:gd name="T1" fmla="*/ 0 h 205"/>
                <a:gd name="T2" fmla="*/ 129 w 203"/>
                <a:gd name="T3" fmla="*/ 4 h 205"/>
                <a:gd name="T4" fmla="*/ 153 w 203"/>
                <a:gd name="T5" fmla="*/ 14 h 205"/>
                <a:gd name="T6" fmla="*/ 174 w 203"/>
                <a:gd name="T7" fmla="*/ 29 h 205"/>
                <a:gd name="T8" fmla="*/ 190 w 203"/>
                <a:gd name="T9" fmla="*/ 50 h 205"/>
                <a:gd name="T10" fmla="*/ 200 w 203"/>
                <a:gd name="T11" fmla="*/ 75 h 205"/>
                <a:gd name="T12" fmla="*/ 203 w 203"/>
                <a:gd name="T13" fmla="*/ 102 h 205"/>
                <a:gd name="T14" fmla="*/ 200 w 203"/>
                <a:gd name="T15" fmla="*/ 129 h 205"/>
                <a:gd name="T16" fmla="*/ 190 w 203"/>
                <a:gd name="T17" fmla="*/ 154 h 205"/>
                <a:gd name="T18" fmla="*/ 174 w 203"/>
                <a:gd name="T19" fmla="*/ 174 h 205"/>
                <a:gd name="T20" fmla="*/ 153 w 203"/>
                <a:gd name="T21" fmla="*/ 190 h 205"/>
                <a:gd name="T22" fmla="*/ 129 w 203"/>
                <a:gd name="T23" fmla="*/ 200 h 205"/>
                <a:gd name="T24" fmla="*/ 102 w 203"/>
                <a:gd name="T25" fmla="*/ 205 h 205"/>
                <a:gd name="T26" fmla="*/ 76 w 203"/>
                <a:gd name="T27" fmla="*/ 200 h 205"/>
                <a:gd name="T28" fmla="*/ 50 w 203"/>
                <a:gd name="T29" fmla="*/ 190 h 205"/>
                <a:gd name="T30" fmla="*/ 29 w 203"/>
                <a:gd name="T31" fmla="*/ 174 h 205"/>
                <a:gd name="T32" fmla="*/ 15 w 203"/>
                <a:gd name="T33" fmla="*/ 154 h 205"/>
                <a:gd name="T34" fmla="*/ 4 w 203"/>
                <a:gd name="T35" fmla="*/ 129 h 205"/>
                <a:gd name="T36" fmla="*/ 0 w 203"/>
                <a:gd name="T37" fmla="*/ 102 h 205"/>
                <a:gd name="T38" fmla="*/ 4 w 203"/>
                <a:gd name="T39" fmla="*/ 75 h 205"/>
                <a:gd name="T40" fmla="*/ 15 w 203"/>
                <a:gd name="T41" fmla="*/ 50 h 205"/>
                <a:gd name="T42" fmla="*/ 29 w 203"/>
                <a:gd name="T43" fmla="*/ 29 h 205"/>
                <a:gd name="T44" fmla="*/ 50 w 203"/>
                <a:gd name="T45" fmla="*/ 14 h 205"/>
                <a:gd name="T46" fmla="*/ 76 w 203"/>
                <a:gd name="T47" fmla="*/ 4 h 205"/>
                <a:gd name="T48" fmla="*/ 102 w 203"/>
                <a:gd name="T49"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205">
                  <a:moveTo>
                    <a:pt x="102" y="0"/>
                  </a:moveTo>
                  <a:lnTo>
                    <a:pt x="129" y="4"/>
                  </a:lnTo>
                  <a:lnTo>
                    <a:pt x="153" y="14"/>
                  </a:lnTo>
                  <a:lnTo>
                    <a:pt x="174" y="29"/>
                  </a:lnTo>
                  <a:lnTo>
                    <a:pt x="190" y="50"/>
                  </a:lnTo>
                  <a:lnTo>
                    <a:pt x="200" y="75"/>
                  </a:lnTo>
                  <a:lnTo>
                    <a:pt x="203" y="102"/>
                  </a:lnTo>
                  <a:lnTo>
                    <a:pt x="200" y="129"/>
                  </a:lnTo>
                  <a:lnTo>
                    <a:pt x="190" y="154"/>
                  </a:lnTo>
                  <a:lnTo>
                    <a:pt x="174" y="174"/>
                  </a:lnTo>
                  <a:lnTo>
                    <a:pt x="153" y="190"/>
                  </a:lnTo>
                  <a:lnTo>
                    <a:pt x="129" y="200"/>
                  </a:lnTo>
                  <a:lnTo>
                    <a:pt x="102" y="205"/>
                  </a:lnTo>
                  <a:lnTo>
                    <a:pt x="76" y="200"/>
                  </a:lnTo>
                  <a:lnTo>
                    <a:pt x="50" y="190"/>
                  </a:lnTo>
                  <a:lnTo>
                    <a:pt x="29" y="174"/>
                  </a:lnTo>
                  <a:lnTo>
                    <a:pt x="15" y="154"/>
                  </a:lnTo>
                  <a:lnTo>
                    <a:pt x="4" y="129"/>
                  </a:lnTo>
                  <a:lnTo>
                    <a:pt x="0" y="102"/>
                  </a:lnTo>
                  <a:lnTo>
                    <a:pt x="4" y="75"/>
                  </a:lnTo>
                  <a:lnTo>
                    <a:pt x="15" y="50"/>
                  </a:lnTo>
                  <a:lnTo>
                    <a:pt x="29" y="29"/>
                  </a:lnTo>
                  <a:lnTo>
                    <a:pt x="50" y="14"/>
                  </a:lnTo>
                  <a:lnTo>
                    <a:pt x="76" y="4"/>
                  </a:lnTo>
                  <a:lnTo>
                    <a:pt x="102" y="0"/>
                  </a:lnTo>
                  <a:close/>
                </a:path>
              </a:pathLst>
            </a:custGeom>
            <a:solidFill>
              <a:schemeClr val="accent2"/>
            </a:solidFill>
            <a:ln w="0">
              <a:noFill/>
              <a:prstDash val="solid"/>
              <a:round/>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sp>
          <p:nvSpPr>
            <p:cNvPr id="105" name="Freeform 10"/>
            <p:cNvSpPr>
              <a:spLocks noEditPoints="1"/>
            </p:cNvSpPr>
            <p:nvPr/>
          </p:nvSpPr>
          <p:spPr bwMode="auto">
            <a:xfrm>
              <a:off x="4870438" y="3218381"/>
              <a:ext cx="260899" cy="203797"/>
            </a:xfrm>
            <a:custGeom>
              <a:avLst/>
              <a:gdLst>
                <a:gd name="T0" fmla="*/ 164 w 164"/>
                <a:gd name="T1" fmla="*/ 114 h 128"/>
                <a:gd name="T2" fmla="*/ 149 w 164"/>
                <a:gd name="T3" fmla="*/ 128 h 128"/>
                <a:gd name="T4" fmla="*/ 15 w 164"/>
                <a:gd name="T5" fmla="*/ 128 h 128"/>
                <a:gd name="T6" fmla="*/ 0 w 164"/>
                <a:gd name="T7" fmla="*/ 114 h 128"/>
                <a:gd name="T8" fmla="*/ 0 w 164"/>
                <a:gd name="T9" fmla="*/ 14 h 128"/>
                <a:gd name="T10" fmla="*/ 15 w 164"/>
                <a:gd name="T11" fmla="*/ 0 h 128"/>
                <a:gd name="T12" fmla="*/ 149 w 164"/>
                <a:gd name="T13" fmla="*/ 0 h 128"/>
                <a:gd name="T14" fmla="*/ 164 w 164"/>
                <a:gd name="T15" fmla="*/ 14 h 128"/>
                <a:gd name="T16" fmla="*/ 164 w 164"/>
                <a:gd name="T17" fmla="*/ 114 h 128"/>
                <a:gd name="T18" fmla="*/ 149 w 164"/>
                <a:gd name="T19" fmla="*/ 11 h 128"/>
                <a:gd name="T20" fmla="*/ 15 w 164"/>
                <a:gd name="T21" fmla="*/ 11 h 128"/>
                <a:gd name="T22" fmla="*/ 12 w 164"/>
                <a:gd name="T23" fmla="*/ 14 h 128"/>
                <a:gd name="T24" fmla="*/ 25 w 164"/>
                <a:gd name="T25" fmla="*/ 40 h 128"/>
                <a:gd name="T26" fmla="*/ 62 w 164"/>
                <a:gd name="T27" fmla="*/ 69 h 128"/>
                <a:gd name="T28" fmla="*/ 82 w 164"/>
                <a:gd name="T29" fmla="*/ 82 h 128"/>
                <a:gd name="T30" fmla="*/ 82 w 164"/>
                <a:gd name="T31" fmla="*/ 82 h 128"/>
                <a:gd name="T32" fmla="*/ 82 w 164"/>
                <a:gd name="T33" fmla="*/ 82 h 128"/>
                <a:gd name="T34" fmla="*/ 102 w 164"/>
                <a:gd name="T35" fmla="*/ 69 h 128"/>
                <a:gd name="T36" fmla="*/ 139 w 164"/>
                <a:gd name="T37" fmla="*/ 40 h 128"/>
                <a:gd name="T38" fmla="*/ 152 w 164"/>
                <a:gd name="T39" fmla="*/ 18 h 128"/>
                <a:gd name="T40" fmla="*/ 149 w 164"/>
                <a:gd name="T41" fmla="*/ 11 h 128"/>
                <a:gd name="T42" fmla="*/ 152 w 164"/>
                <a:gd name="T43" fmla="*/ 43 h 128"/>
                <a:gd name="T44" fmla="*/ 146 w 164"/>
                <a:gd name="T45" fmla="*/ 50 h 128"/>
                <a:gd name="T46" fmla="*/ 107 w 164"/>
                <a:gd name="T47" fmla="*/ 80 h 128"/>
                <a:gd name="T48" fmla="*/ 82 w 164"/>
                <a:gd name="T49" fmla="*/ 93 h 128"/>
                <a:gd name="T50" fmla="*/ 82 w 164"/>
                <a:gd name="T51" fmla="*/ 93 h 128"/>
                <a:gd name="T52" fmla="*/ 82 w 164"/>
                <a:gd name="T53" fmla="*/ 93 h 128"/>
                <a:gd name="T54" fmla="*/ 57 w 164"/>
                <a:gd name="T55" fmla="*/ 80 h 128"/>
                <a:gd name="T56" fmla="*/ 18 w 164"/>
                <a:gd name="T57" fmla="*/ 50 h 128"/>
                <a:gd name="T58" fmla="*/ 12 w 164"/>
                <a:gd name="T59" fmla="*/ 43 h 128"/>
                <a:gd name="T60" fmla="*/ 12 w 164"/>
                <a:gd name="T61" fmla="*/ 114 h 128"/>
                <a:gd name="T62" fmla="*/ 15 w 164"/>
                <a:gd name="T63" fmla="*/ 117 h 128"/>
                <a:gd name="T64" fmla="*/ 149 w 164"/>
                <a:gd name="T65" fmla="*/ 117 h 128"/>
                <a:gd name="T66" fmla="*/ 152 w 164"/>
                <a:gd name="T67" fmla="*/ 114 h 128"/>
                <a:gd name="T68" fmla="*/ 152 w 164"/>
                <a:gd name="T6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28">
                  <a:moveTo>
                    <a:pt x="164" y="114"/>
                  </a:moveTo>
                  <a:cubicBezTo>
                    <a:pt x="164" y="122"/>
                    <a:pt x="157" y="128"/>
                    <a:pt x="149" y="128"/>
                  </a:cubicBezTo>
                  <a:cubicBezTo>
                    <a:pt x="15" y="128"/>
                    <a:pt x="15" y="128"/>
                    <a:pt x="15" y="128"/>
                  </a:cubicBezTo>
                  <a:cubicBezTo>
                    <a:pt x="7" y="128"/>
                    <a:pt x="0" y="122"/>
                    <a:pt x="0" y="114"/>
                  </a:cubicBezTo>
                  <a:cubicBezTo>
                    <a:pt x="0" y="14"/>
                    <a:pt x="0" y="14"/>
                    <a:pt x="0" y="14"/>
                  </a:cubicBezTo>
                  <a:cubicBezTo>
                    <a:pt x="0" y="6"/>
                    <a:pt x="7" y="0"/>
                    <a:pt x="15" y="0"/>
                  </a:cubicBezTo>
                  <a:cubicBezTo>
                    <a:pt x="149" y="0"/>
                    <a:pt x="149" y="0"/>
                    <a:pt x="149" y="0"/>
                  </a:cubicBezTo>
                  <a:cubicBezTo>
                    <a:pt x="157" y="0"/>
                    <a:pt x="164" y="6"/>
                    <a:pt x="164" y="14"/>
                  </a:cubicBezTo>
                  <a:lnTo>
                    <a:pt x="164" y="114"/>
                  </a:lnTo>
                  <a:close/>
                  <a:moveTo>
                    <a:pt x="149" y="11"/>
                  </a:moveTo>
                  <a:cubicBezTo>
                    <a:pt x="15" y="11"/>
                    <a:pt x="15" y="11"/>
                    <a:pt x="15" y="11"/>
                  </a:cubicBezTo>
                  <a:cubicBezTo>
                    <a:pt x="13" y="11"/>
                    <a:pt x="12" y="13"/>
                    <a:pt x="12" y="14"/>
                  </a:cubicBezTo>
                  <a:cubicBezTo>
                    <a:pt x="12" y="25"/>
                    <a:pt x="17" y="34"/>
                    <a:pt x="25" y="40"/>
                  </a:cubicBezTo>
                  <a:cubicBezTo>
                    <a:pt x="37" y="50"/>
                    <a:pt x="50" y="59"/>
                    <a:pt x="62" y="69"/>
                  </a:cubicBezTo>
                  <a:cubicBezTo>
                    <a:pt x="67" y="73"/>
                    <a:pt x="76" y="82"/>
                    <a:pt x="82" y="82"/>
                  </a:cubicBezTo>
                  <a:cubicBezTo>
                    <a:pt x="82" y="82"/>
                    <a:pt x="82" y="82"/>
                    <a:pt x="82" y="82"/>
                  </a:cubicBezTo>
                  <a:cubicBezTo>
                    <a:pt x="82" y="82"/>
                    <a:pt x="82" y="82"/>
                    <a:pt x="82" y="82"/>
                  </a:cubicBezTo>
                  <a:cubicBezTo>
                    <a:pt x="89" y="82"/>
                    <a:pt x="97" y="73"/>
                    <a:pt x="102" y="69"/>
                  </a:cubicBezTo>
                  <a:cubicBezTo>
                    <a:pt x="114" y="59"/>
                    <a:pt x="127" y="50"/>
                    <a:pt x="139" y="40"/>
                  </a:cubicBezTo>
                  <a:cubicBezTo>
                    <a:pt x="145" y="36"/>
                    <a:pt x="152" y="25"/>
                    <a:pt x="152" y="18"/>
                  </a:cubicBezTo>
                  <a:cubicBezTo>
                    <a:pt x="152" y="15"/>
                    <a:pt x="153" y="11"/>
                    <a:pt x="149" y="11"/>
                  </a:cubicBezTo>
                  <a:close/>
                  <a:moveTo>
                    <a:pt x="152" y="43"/>
                  </a:moveTo>
                  <a:cubicBezTo>
                    <a:pt x="150" y="46"/>
                    <a:pt x="148" y="48"/>
                    <a:pt x="146" y="50"/>
                  </a:cubicBezTo>
                  <a:cubicBezTo>
                    <a:pt x="133" y="60"/>
                    <a:pt x="120" y="70"/>
                    <a:pt x="107" y="80"/>
                  </a:cubicBezTo>
                  <a:cubicBezTo>
                    <a:pt x="100" y="86"/>
                    <a:pt x="92" y="93"/>
                    <a:pt x="82" y="93"/>
                  </a:cubicBezTo>
                  <a:cubicBezTo>
                    <a:pt x="82" y="93"/>
                    <a:pt x="82" y="93"/>
                    <a:pt x="82" y="93"/>
                  </a:cubicBezTo>
                  <a:cubicBezTo>
                    <a:pt x="82" y="93"/>
                    <a:pt x="82" y="93"/>
                    <a:pt x="82" y="93"/>
                  </a:cubicBezTo>
                  <a:cubicBezTo>
                    <a:pt x="72" y="93"/>
                    <a:pt x="64" y="86"/>
                    <a:pt x="57" y="80"/>
                  </a:cubicBezTo>
                  <a:cubicBezTo>
                    <a:pt x="44" y="70"/>
                    <a:pt x="31" y="60"/>
                    <a:pt x="18" y="50"/>
                  </a:cubicBezTo>
                  <a:cubicBezTo>
                    <a:pt x="16" y="48"/>
                    <a:pt x="14" y="46"/>
                    <a:pt x="12" y="43"/>
                  </a:cubicBezTo>
                  <a:cubicBezTo>
                    <a:pt x="12" y="114"/>
                    <a:pt x="12" y="114"/>
                    <a:pt x="12" y="114"/>
                  </a:cubicBezTo>
                  <a:cubicBezTo>
                    <a:pt x="12" y="115"/>
                    <a:pt x="13" y="117"/>
                    <a:pt x="15" y="117"/>
                  </a:cubicBezTo>
                  <a:cubicBezTo>
                    <a:pt x="149" y="117"/>
                    <a:pt x="149" y="117"/>
                    <a:pt x="149" y="117"/>
                  </a:cubicBezTo>
                  <a:cubicBezTo>
                    <a:pt x="151" y="117"/>
                    <a:pt x="152" y="115"/>
                    <a:pt x="152" y="114"/>
                  </a:cubicBezTo>
                  <a:lnTo>
                    <a:pt x="152" y="43"/>
                  </a:ln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grpSp>
      <p:grpSp>
        <p:nvGrpSpPr>
          <p:cNvPr id="106" name="Group 18"/>
          <p:cNvGrpSpPr/>
          <p:nvPr/>
        </p:nvGrpSpPr>
        <p:grpSpPr>
          <a:xfrm>
            <a:off x="7596336" y="1574425"/>
            <a:ext cx="467298" cy="467298"/>
            <a:chOff x="7850778" y="1338532"/>
            <a:chExt cx="467298" cy="467298"/>
          </a:xfrm>
        </p:grpSpPr>
        <p:sp>
          <p:nvSpPr>
            <p:cNvPr id="107" name="Freeform 12"/>
            <p:cNvSpPr/>
            <p:nvPr/>
          </p:nvSpPr>
          <p:spPr bwMode="auto">
            <a:xfrm>
              <a:off x="7850778" y="1338532"/>
              <a:ext cx="467298" cy="467298"/>
            </a:xfrm>
            <a:custGeom>
              <a:avLst/>
              <a:gdLst>
                <a:gd name="T0" fmla="*/ 101 w 204"/>
                <a:gd name="T1" fmla="*/ 0 h 204"/>
                <a:gd name="T2" fmla="*/ 129 w 204"/>
                <a:gd name="T3" fmla="*/ 3 h 204"/>
                <a:gd name="T4" fmla="*/ 153 w 204"/>
                <a:gd name="T5" fmla="*/ 13 h 204"/>
                <a:gd name="T6" fmla="*/ 174 w 204"/>
                <a:gd name="T7" fmla="*/ 30 h 204"/>
                <a:gd name="T8" fmla="*/ 190 w 204"/>
                <a:gd name="T9" fmla="*/ 51 h 204"/>
                <a:gd name="T10" fmla="*/ 201 w 204"/>
                <a:gd name="T11" fmla="*/ 74 h 204"/>
                <a:gd name="T12" fmla="*/ 204 w 204"/>
                <a:gd name="T13" fmla="*/ 101 h 204"/>
                <a:gd name="T14" fmla="*/ 201 w 204"/>
                <a:gd name="T15" fmla="*/ 128 h 204"/>
                <a:gd name="T16" fmla="*/ 190 w 204"/>
                <a:gd name="T17" fmla="*/ 153 h 204"/>
                <a:gd name="T18" fmla="*/ 174 w 204"/>
                <a:gd name="T19" fmla="*/ 174 h 204"/>
                <a:gd name="T20" fmla="*/ 153 w 204"/>
                <a:gd name="T21" fmla="*/ 189 h 204"/>
                <a:gd name="T22" fmla="*/ 129 w 204"/>
                <a:gd name="T23" fmla="*/ 199 h 204"/>
                <a:gd name="T24" fmla="*/ 101 w 204"/>
                <a:gd name="T25" fmla="*/ 204 h 204"/>
                <a:gd name="T26" fmla="*/ 74 w 204"/>
                <a:gd name="T27" fmla="*/ 199 h 204"/>
                <a:gd name="T28" fmla="*/ 51 w 204"/>
                <a:gd name="T29" fmla="*/ 189 h 204"/>
                <a:gd name="T30" fmla="*/ 30 w 204"/>
                <a:gd name="T31" fmla="*/ 174 h 204"/>
                <a:gd name="T32" fmla="*/ 13 w 204"/>
                <a:gd name="T33" fmla="*/ 153 h 204"/>
                <a:gd name="T34" fmla="*/ 3 w 204"/>
                <a:gd name="T35" fmla="*/ 128 h 204"/>
                <a:gd name="T36" fmla="*/ 0 w 204"/>
                <a:gd name="T37" fmla="*/ 101 h 204"/>
                <a:gd name="T38" fmla="*/ 3 w 204"/>
                <a:gd name="T39" fmla="*/ 74 h 204"/>
                <a:gd name="T40" fmla="*/ 13 w 204"/>
                <a:gd name="T41" fmla="*/ 51 h 204"/>
                <a:gd name="T42" fmla="*/ 30 w 204"/>
                <a:gd name="T43" fmla="*/ 30 h 204"/>
                <a:gd name="T44" fmla="*/ 51 w 204"/>
                <a:gd name="T45" fmla="*/ 13 h 204"/>
                <a:gd name="T46" fmla="*/ 74 w 204"/>
                <a:gd name="T47" fmla="*/ 3 h 204"/>
                <a:gd name="T48" fmla="*/ 101 w 204"/>
                <a:gd name="T49"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4" h="204">
                  <a:moveTo>
                    <a:pt x="101" y="0"/>
                  </a:moveTo>
                  <a:lnTo>
                    <a:pt x="129" y="3"/>
                  </a:lnTo>
                  <a:lnTo>
                    <a:pt x="153" y="13"/>
                  </a:lnTo>
                  <a:lnTo>
                    <a:pt x="174" y="30"/>
                  </a:lnTo>
                  <a:lnTo>
                    <a:pt x="190" y="51"/>
                  </a:lnTo>
                  <a:lnTo>
                    <a:pt x="201" y="74"/>
                  </a:lnTo>
                  <a:lnTo>
                    <a:pt x="204" y="101"/>
                  </a:lnTo>
                  <a:lnTo>
                    <a:pt x="201" y="128"/>
                  </a:lnTo>
                  <a:lnTo>
                    <a:pt x="190" y="153"/>
                  </a:lnTo>
                  <a:lnTo>
                    <a:pt x="174" y="174"/>
                  </a:lnTo>
                  <a:lnTo>
                    <a:pt x="153" y="189"/>
                  </a:lnTo>
                  <a:lnTo>
                    <a:pt x="129" y="199"/>
                  </a:lnTo>
                  <a:lnTo>
                    <a:pt x="101" y="204"/>
                  </a:lnTo>
                  <a:lnTo>
                    <a:pt x="74" y="199"/>
                  </a:lnTo>
                  <a:lnTo>
                    <a:pt x="51" y="189"/>
                  </a:lnTo>
                  <a:lnTo>
                    <a:pt x="30" y="174"/>
                  </a:lnTo>
                  <a:lnTo>
                    <a:pt x="13" y="153"/>
                  </a:lnTo>
                  <a:lnTo>
                    <a:pt x="3" y="128"/>
                  </a:lnTo>
                  <a:lnTo>
                    <a:pt x="0" y="101"/>
                  </a:lnTo>
                  <a:lnTo>
                    <a:pt x="3" y="74"/>
                  </a:lnTo>
                  <a:lnTo>
                    <a:pt x="13" y="51"/>
                  </a:lnTo>
                  <a:lnTo>
                    <a:pt x="30" y="30"/>
                  </a:lnTo>
                  <a:lnTo>
                    <a:pt x="51" y="13"/>
                  </a:lnTo>
                  <a:lnTo>
                    <a:pt x="74" y="3"/>
                  </a:lnTo>
                  <a:lnTo>
                    <a:pt x="101" y="0"/>
                  </a:lnTo>
                  <a:close/>
                </a:path>
              </a:pathLst>
            </a:custGeom>
            <a:solidFill>
              <a:schemeClr val="accent2"/>
            </a:solidFill>
            <a:ln w="0">
              <a:noFill/>
              <a:prstDash val="solid"/>
              <a:round/>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sp>
          <p:nvSpPr>
            <p:cNvPr id="108" name="Freeform 11"/>
            <p:cNvSpPr>
              <a:spLocks noEditPoints="1"/>
            </p:cNvSpPr>
            <p:nvPr/>
          </p:nvSpPr>
          <p:spPr bwMode="auto">
            <a:xfrm>
              <a:off x="7954681" y="1439214"/>
              <a:ext cx="254730" cy="253695"/>
            </a:xfrm>
            <a:custGeom>
              <a:avLst/>
              <a:gdLst>
                <a:gd name="T0" fmla="*/ 141 w 152"/>
                <a:gd name="T1" fmla="*/ 152 h 152"/>
                <a:gd name="T2" fmla="*/ 132 w 152"/>
                <a:gd name="T3" fmla="*/ 148 h 152"/>
                <a:gd name="T4" fmla="*/ 101 w 152"/>
                <a:gd name="T5" fmla="*/ 117 h 152"/>
                <a:gd name="T6" fmla="*/ 65 w 152"/>
                <a:gd name="T7" fmla="*/ 128 h 152"/>
                <a:gd name="T8" fmla="*/ 0 w 152"/>
                <a:gd name="T9" fmla="*/ 64 h 152"/>
                <a:gd name="T10" fmla="*/ 65 w 152"/>
                <a:gd name="T11" fmla="*/ 0 h 152"/>
                <a:gd name="T12" fmla="*/ 129 w 152"/>
                <a:gd name="T13" fmla="*/ 64 h 152"/>
                <a:gd name="T14" fmla="*/ 118 w 152"/>
                <a:gd name="T15" fmla="*/ 100 h 152"/>
                <a:gd name="T16" fmla="*/ 149 w 152"/>
                <a:gd name="T17" fmla="*/ 132 h 152"/>
                <a:gd name="T18" fmla="*/ 152 w 152"/>
                <a:gd name="T19" fmla="*/ 140 h 152"/>
                <a:gd name="T20" fmla="*/ 141 w 152"/>
                <a:gd name="T21" fmla="*/ 152 h 152"/>
                <a:gd name="T22" fmla="*/ 65 w 152"/>
                <a:gd name="T23" fmla="*/ 23 h 152"/>
                <a:gd name="T24" fmla="*/ 24 w 152"/>
                <a:gd name="T25" fmla="*/ 64 h 152"/>
                <a:gd name="T26" fmla="*/ 65 w 152"/>
                <a:gd name="T27" fmla="*/ 105 h 152"/>
                <a:gd name="T28" fmla="*/ 106 w 152"/>
                <a:gd name="T29" fmla="*/ 64 h 152"/>
                <a:gd name="T30" fmla="*/ 65 w 152"/>
                <a:gd name="T31" fmla="*/ 2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 h="152">
                  <a:moveTo>
                    <a:pt x="141" y="152"/>
                  </a:moveTo>
                  <a:cubicBezTo>
                    <a:pt x="138" y="152"/>
                    <a:pt x="135" y="151"/>
                    <a:pt x="132" y="148"/>
                  </a:cubicBezTo>
                  <a:cubicBezTo>
                    <a:pt x="101" y="117"/>
                    <a:pt x="101" y="117"/>
                    <a:pt x="101" y="117"/>
                  </a:cubicBezTo>
                  <a:cubicBezTo>
                    <a:pt x="90" y="124"/>
                    <a:pt x="78" y="128"/>
                    <a:pt x="65" y="128"/>
                  </a:cubicBezTo>
                  <a:cubicBezTo>
                    <a:pt x="29" y="128"/>
                    <a:pt x="0" y="100"/>
                    <a:pt x="0" y="64"/>
                  </a:cubicBezTo>
                  <a:cubicBezTo>
                    <a:pt x="0" y="28"/>
                    <a:pt x="29" y="0"/>
                    <a:pt x="65" y="0"/>
                  </a:cubicBezTo>
                  <a:cubicBezTo>
                    <a:pt x="100" y="0"/>
                    <a:pt x="129" y="28"/>
                    <a:pt x="129" y="64"/>
                  </a:cubicBezTo>
                  <a:cubicBezTo>
                    <a:pt x="129" y="77"/>
                    <a:pt x="125" y="90"/>
                    <a:pt x="118" y="100"/>
                  </a:cubicBezTo>
                  <a:cubicBezTo>
                    <a:pt x="149" y="132"/>
                    <a:pt x="149" y="132"/>
                    <a:pt x="149" y="132"/>
                  </a:cubicBezTo>
                  <a:cubicBezTo>
                    <a:pt x="151" y="134"/>
                    <a:pt x="152" y="137"/>
                    <a:pt x="152" y="140"/>
                  </a:cubicBezTo>
                  <a:cubicBezTo>
                    <a:pt x="152" y="147"/>
                    <a:pt x="147" y="152"/>
                    <a:pt x="141" y="152"/>
                  </a:cubicBezTo>
                  <a:close/>
                  <a:moveTo>
                    <a:pt x="65" y="23"/>
                  </a:moveTo>
                  <a:cubicBezTo>
                    <a:pt x="42" y="23"/>
                    <a:pt x="24" y="41"/>
                    <a:pt x="24" y="64"/>
                  </a:cubicBezTo>
                  <a:cubicBezTo>
                    <a:pt x="24" y="87"/>
                    <a:pt x="42" y="105"/>
                    <a:pt x="65" y="105"/>
                  </a:cubicBezTo>
                  <a:cubicBezTo>
                    <a:pt x="87" y="105"/>
                    <a:pt x="106" y="87"/>
                    <a:pt x="106" y="64"/>
                  </a:cubicBezTo>
                  <a:cubicBezTo>
                    <a:pt x="106" y="41"/>
                    <a:pt x="87" y="23"/>
                    <a:pt x="65" y="23"/>
                  </a:cubicBezTo>
                  <a:close/>
                </a:path>
              </a:pathLst>
            </a:custGeom>
            <a:solidFill>
              <a:schemeClr val="bg1"/>
            </a:solidFill>
            <a:ln>
              <a:noFill/>
            </a:ln>
          </p:spPr>
          <p:txBody>
            <a:bodyPr vert="horz" wrap="square" lIns="91440" tIns="45720" rIns="91440" bIns="45720" numCol="1" anchor="t" anchorCtr="0" compatLnSpc="1"/>
            <a:lstStyle/>
            <a:p>
              <a:endParaRPr lang="en-US">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11000">
        <p:checker/>
      </p:transition>
    </mc:Choice>
    <mc:Fallback>
      <p:transition spd="slow" advClick="0" advTm="11000">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4)">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left)">
                                      <p:cBhvr>
                                        <p:cTn id="12" dur="500"/>
                                        <p:tgtEl>
                                          <p:spTgt spid="37"/>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nodeType="clickEffect">
                                  <p:stCondLst>
                                    <p:cond delay="0"/>
                                  </p:stCondLst>
                                  <p:childTnLst>
                                    <p:set>
                                      <p:cBhvr>
                                        <p:cTn id="16" dur="1" fill="hold">
                                          <p:stCondLst>
                                            <p:cond delay="0"/>
                                          </p:stCondLst>
                                        </p:cTn>
                                        <p:tgtEl>
                                          <p:spTgt spid="94"/>
                                        </p:tgtEl>
                                        <p:attrNameLst>
                                          <p:attrName>style.visibility</p:attrName>
                                        </p:attrNameLst>
                                      </p:cBhvr>
                                      <p:to>
                                        <p:strVal val="visible"/>
                                      </p:to>
                                    </p:set>
                                    <p:anim calcmode="lin" valueType="num">
                                      <p:cBhvr>
                                        <p:cTn id="17" dur="500" fill="hold"/>
                                        <p:tgtEl>
                                          <p:spTgt spid="94"/>
                                        </p:tgtEl>
                                        <p:attrNameLst>
                                          <p:attrName>ppt_w</p:attrName>
                                        </p:attrNameLst>
                                      </p:cBhvr>
                                      <p:tavLst>
                                        <p:tav tm="0">
                                          <p:val>
                                            <p:fltVal val="0"/>
                                          </p:val>
                                        </p:tav>
                                        <p:tav tm="100000">
                                          <p:val>
                                            <p:strVal val="#ppt_w"/>
                                          </p:val>
                                        </p:tav>
                                      </p:tavLst>
                                    </p:anim>
                                    <p:anim calcmode="lin" valueType="num">
                                      <p:cBhvr>
                                        <p:cTn id="18" dur="500" fill="hold"/>
                                        <p:tgtEl>
                                          <p:spTgt spid="94"/>
                                        </p:tgtEl>
                                        <p:attrNameLst>
                                          <p:attrName>ppt_h</p:attrName>
                                        </p:attrNameLst>
                                      </p:cBhvr>
                                      <p:tavLst>
                                        <p:tav tm="0">
                                          <p:val>
                                            <p:fltVal val="0"/>
                                          </p:val>
                                        </p:tav>
                                        <p:tav tm="100000">
                                          <p:val>
                                            <p:strVal val="#ppt_h"/>
                                          </p:val>
                                        </p:tav>
                                      </p:tavLst>
                                    </p:anim>
                                    <p:animEffect transition="in" filter="fade">
                                      <p:cBhvr>
                                        <p:cTn id="19" dur="500"/>
                                        <p:tgtEl>
                                          <p:spTgt spid="94"/>
                                        </p:tgtEl>
                                      </p:cBhvr>
                                    </p:animEffect>
                                  </p:childTnLst>
                                </p:cTn>
                              </p:par>
                            </p:childTnLst>
                          </p:cTn>
                        </p:par>
                        <p:par>
                          <p:cTn id="20" fill="hold">
                            <p:stCondLst>
                              <p:cond delay="500"/>
                            </p:stCondLst>
                            <p:childTnLst>
                              <p:par>
                                <p:cTn id="21" presetID="22" presetClass="entr" presetSubtype="1" fill="hold" nodeType="after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wipe(up)">
                                      <p:cBhvr>
                                        <p:cTn id="23" dur="500"/>
                                        <p:tgtEl>
                                          <p:spTgt spid="39"/>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wipe(left)">
                                      <p:cBhvr>
                                        <p:cTn id="28" dur="500"/>
                                        <p:tgtEl>
                                          <p:spTgt spid="36"/>
                                        </p:tgtEl>
                                      </p:cBhvr>
                                    </p:animEffect>
                                  </p:childTnLst>
                                </p:cTn>
                              </p:par>
                              <p:par>
                                <p:cTn id="29" presetID="53" presetClass="entr" presetSubtype="16" fill="hold" nodeType="withEffect">
                                  <p:stCondLst>
                                    <p:cond delay="0"/>
                                  </p:stCondLst>
                                  <p:childTnLst>
                                    <p:set>
                                      <p:cBhvr>
                                        <p:cTn id="30" dur="1" fill="hold">
                                          <p:stCondLst>
                                            <p:cond delay="0"/>
                                          </p:stCondLst>
                                        </p:cTn>
                                        <p:tgtEl>
                                          <p:spTgt spid="97"/>
                                        </p:tgtEl>
                                        <p:attrNameLst>
                                          <p:attrName>style.visibility</p:attrName>
                                        </p:attrNameLst>
                                      </p:cBhvr>
                                      <p:to>
                                        <p:strVal val="visible"/>
                                      </p:to>
                                    </p:set>
                                    <p:anim calcmode="lin" valueType="num">
                                      <p:cBhvr>
                                        <p:cTn id="31" dur="500" fill="hold"/>
                                        <p:tgtEl>
                                          <p:spTgt spid="97"/>
                                        </p:tgtEl>
                                        <p:attrNameLst>
                                          <p:attrName>ppt_w</p:attrName>
                                        </p:attrNameLst>
                                      </p:cBhvr>
                                      <p:tavLst>
                                        <p:tav tm="0">
                                          <p:val>
                                            <p:fltVal val="0"/>
                                          </p:val>
                                        </p:tav>
                                        <p:tav tm="100000">
                                          <p:val>
                                            <p:strVal val="#ppt_w"/>
                                          </p:val>
                                        </p:tav>
                                      </p:tavLst>
                                    </p:anim>
                                    <p:anim calcmode="lin" valueType="num">
                                      <p:cBhvr>
                                        <p:cTn id="32" dur="500" fill="hold"/>
                                        <p:tgtEl>
                                          <p:spTgt spid="97"/>
                                        </p:tgtEl>
                                        <p:attrNameLst>
                                          <p:attrName>ppt_h</p:attrName>
                                        </p:attrNameLst>
                                      </p:cBhvr>
                                      <p:tavLst>
                                        <p:tav tm="0">
                                          <p:val>
                                            <p:fltVal val="0"/>
                                          </p:val>
                                        </p:tav>
                                        <p:tav tm="100000">
                                          <p:val>
                                            <p:strVal val="#ppt_h"/>
                                          </p:val>
                                        </p:tav>
                                      </p:tavLst>
                                    </p:anim>
                                    <p:animEffect transition="in" filter="fade">
                                      <p:cBhvr>
                                        <p:cTn id="33" dur="500"/>
                                        <p:tgtEl>
                                          <p:spTgt spid="97"/>
                                        </p:tgtEl>
                                      </p:cBhvr>
                                    </p:animEffect>
                                  </p:childTnLst>
                                </p:cTn>
                              </p:par>
                            </p:childTnLst>
                          </p:cTn>
                        </p:par>
                        <p:par>
                          <p:cTn id="34" fill="hold">
                            <p:stCondLst>
                              <p:cond delay="500"/>
                            </p:stCondLst>
                            <p:childTnLst>
                              <p:par>
                                <p:cTn id="35" presetID="22" presetClass="entr" presetSubtype="1" fill="hold" nodeType="after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wipe(up)">
                                      <p:cBhvr>
                                        <p:cTn id="37" dur="500"/>
                                        <p:tgtEl>
                                          <p:spTgt spid="43"/>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103"/>
                                        </p:tgtEl>
                                        <p:attrNameLst>
                                          <p:attrName>style.visibility</p:attrName>
                                        </p:attrNameLst>
                                      </p:cBhvr>
                                      <p:to>
                                        <p:strVal val="visible"/>
                                      </p:to>
                                    </p:set>
                                    <p:anim calcmode="lin" valueType="num">
                                      <p:cBhvr>
                                        <p:cTn id="42" dur="500" fill="hold"/>
                                        <p:tgtEl>
                                          <p:spTgt spid="103"/>
                                        </p:tgtEl>
                                        <p:attrNameLst>
                                          <p:attrName>ppt_w</p:attrName>
                                        </p:attrNameLst>
                                      </p:cBhvr>
                                      <p:tavLst>
                                        <p:tav tm="0">
                                          <p:val>
                                            <p:fltVal val="0"/>
                                          </p:val>
                                        </p:tav>
                                        <p:tav tm="100000">
                                          <p:val>
                                            <p:strVal val="#ppt_w"/>
                                          </p:val>
                                        </p:tav>
                                      </p:tavLst>
                                    </p:anim>
                                    <p:anim calcmode="lin" valueType="num">
                                      <p:cBhvr>
                                        <p:cTn id="43" dur="500" fill="hold"/>
                                        <p:tgtEl>
                                          <p:spTgt spid="103"/>
                                        </p:tgtEl>
                                        <p:attrNameLst>
                                          <p:attrName>ppt_h</p:attrName>
                                        </p:attrNameLst>
                                      </p:cBhvr>
                                      <p:tavLst>
                                        <p:tav tm="0">
                                          <p:val>
                                            <p:fltVal val="0"/>
                                          </p:val>
                                        </p:tav>
                                        <p:tav tm="100000">
                                          <p:val>
                                            <p:strVal val="#ppt_h"/>
                                          </p:val>
                                        </p:tav>
                                      </p:tavLst>
                                    </p:anim>
                                    <p:animEffect transition="in" filter="fade">
                                      <p:cBhvr>
                                        <p:cTn id="44" dur="500"/>
                                        <p:tgtEl>
                                          <p:spTgt spid="103"/>
                                        </p:tgtEl>
                                      </p:cBhvr>
                                    </p:animEffect>
                                  </p:childTnLst>
                                </p:cTn>
                              </p:par>
                            </p:childTnLst>
                          </p:cTn>
                        </p:par>
                        <p:par>
                          <p:cTn id="45" fill="hold">
                            <p:stCondLst>
                              <p:cond delay="500"/>
                            </p:stCondLst>
                            <p:childTnLst>
                              <p:par>
                                <p:cTn id="46" presetID="22" presetClass="entr" presetSubtype="1" fill="hold" nodeType="afterEffect">
                                  <p:stCondLst>
                                    <p:cond delay="0"/>
                                  </p:stCondLst>
                                  <p:childTnLst>
                                    <p:set>
                                      <p:cBhvr>
                                        <p:cTn id="47" dur="1" fill="hold">
                                          <p:stCondLst>
                                            <p:cond delay="0"/>
                                          </p:stCondLst>
                                        </p:cTn>
                                        <p:tgtEl>
                                          <p:spTgt spid="82"/>
                                        </p:tgtEl>
                                        <p:attrNameLst>
                                          <p:attrName>style.visibility</p:attrName>
                                        </p:attrNameLst>
                                      </p:cBhvr>
                                      <p:to>
                                        <p:strVal val="visible"/>
                                      </p:to>
                                    </p:set>
                                    <p:animEffect transition="in" filter="wipe(up)">
                                      <p:cBhvr>
                                        <p:cTn id="48" dur="500"/>
                                        <p:tgtEl>
                                          <p:spTgt spid="82"/>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wipe(left)">
                                      <p:cBhvr>
                                        <p:cTn id="53" dur="500"/>
                                        <p:tgtEl>
                                          <p:spTgt spid="38"/>
                                        </p:tgtEl>
                                      </p:cBhvr>
                                    </p:animEffect>
                                  </p:childTnLst>
                                </p:cTn>
                              </p:par>
                              <p:par>
                                <p:cTn id="54" presetID="53" presetClass="entr" presetSubtype="16" fill="hold" nodeType="withEffect">
                                  <p:stCondLst>
                                    <p:cond delay="0"/>
                                  </p:stCondLst>
                                  <p:childTnLst>
                                    <p:set>
                                      <p:cBhvr>
                                        <p:cTn id="55" dur="1" fill="hold">
                                          <p:stCondLst>
                                            <p:cond delay="0"/>
                                          </p:stCondLst>
                                        </p:cTn>
                                        <p:tgtEl>
                                          <p:spTgt spid="91"/>
                                        </p:tgtEl>
                                        <p:attrNameLst>
                                          <p:attrName>style.visibility</p:attrName>
                                        </p:attrNameLst>
                                      </p:cBhvr>
                                      <p:to>
                                        <p:strVal val="visible"/>
                                      </p:to>
                                    </p:set>
                                    <p:anim calcmode="lin" valueType="num">
                                      <p:cBhvr>
                                        <p:cTn id="56" dur="500" fill="hold"/>
                                        <p:tgtEl>
                                          <p:spTgt spid="91"/>
                                        </p:tgtEl>
                                        <p:attrNameLst>
                                          <p:attrName>ppt_w</p:attrName>
                                        </p:attrNameLst>
                                      </p:cBhvr>
                                      <p:tavLst>
                                        <p:tav tm="0">
                                          <p:val>
                                            <p:fltVal val="0"/>
                                          </p:val>
                                        </p:tav>
                                        <p:tav tm="100000">
                                          <p:val>
                                            <p:strVal val="#ppt_w"/>
                                          </p:val>
                                        </p:tav>
                                      </p:tavLst>
                                    </p:anim>
                                    <p:anim calcmode="lin" valueType="num">
                                      <p:cBhvr>
                                        <p:cTn id="57" dur="500" fill="hold"/>
                                        <p:tgtEl>
                                          <p:spTgt spid="91"/>
                                        </p:tgtEl>
                                        <p:attrNameLst>
                                          <p:attrName>ppt_h</p:attrName>
                                        </p:attrNameLst>
                                      </p:cBhvr>
                                      <p:tavLst>
                                        <p:tav tm="0">
                                          <p:val>
                                            <p:fltVal val="0"/>
                                          </p:val>
                                        </p:tav>
                                        <p:tav tm="100000">
                                          <p:val>
                                            <p:strVal val="#ppt_h"/>
                                          </p:val>
                                        </p:tav>
                                      </p:tavLst>
                                    </p:anim>
                                    <p:animEffect transition="in" filter="fade">
                                      <p:cBhvr>
                                        <p:cTn id="58" dur="500"/>
                                        <p:tgtEl>
                                          <p:spTgt spid="91"/>
                                        </p:tgtEl>
                                      </p:cBhvr>
                                    </p:animEffect>
                                  </p:childTnLst>
                                </p:cTn>
                              </p:par>
                            </p:childTnLst>
                          </p:cTn>
                        </p:par>
                        <p:par>
                          <p:cTn id="59" fill="hold">
                            <p:stCondLst>
                              <p:cond delay="500"/>
                            </p:stCondLst>
                            <p:childTnLst>
                              <p:par>
                                <p:cTn id="60" presetID="22" presetClass="entr" presetSubtype="1" fill="hold" nodeType="afterEffect">
                                  <p:stCondLst>
                                    <p:cond delay="0"/>
                                  </p:stCondLst>
                                  <p:childTnLst>
                                    <p:set>
                                      <p:cBhvr>
                                        <p:cTn id="61" dur="1" fill="hold">
                                          <p:stCondLst>
                                            <p:cond delay="0"/>
                                          </p:stCondLst>
                                        </p:cTn>
                                        <p:tgtEl>
                                          <p:spTgt spid="85"/>
                                        </p:tgtEl>
                                        <p:attrNameLst>
                                          <p:attrName>style.visibility</p:attrName>
                                        </p:attrNameLst>
                                      </p:cBhvr>
                                      <p:to>
                                        <p:strVal val="visible"/>
                                      </p:to>
                                    </p:set>
                                    <p:animEffect transition="in" filter="wipe(up)">
                                      <p:cBhvr>
                                        <p:cTn id="62" dur="500"/>
                                        <p:tgtEl>
                                          <p:spTgt spid="85"/>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2"/>
                                        </p:tgtEl>
                                        <p:attrNameLst>
                                          <p:attrName>style.visibility</p:attrName>
                                        </p:attrNameLst>
                                      </p:cBhvr>
                                      <p:to>
                                        <p:strVal val="visible"/>
                                      </p:to>
                                    </p:set>
                                    <p:animEffect transition="in" filter="wipe(down)">
                                      <p:cBhvr>
                                        <p:cTn id="67" dur="500"/>
                                        <p:tgtEl>
                                          <p:spTgt spid="42"/>
                                        </p:tgtEl>
                                      </p:cBhvr>
                                    </p:animEffect>
                                  </p:childTnLst>
                                </p:cTn>
                              </p:par>
                              <p:par>
                                <p:cTn id="68" presetID="53" presetClass="entr" presetSubtype="16" fill="hold" nodeType="withEffect">
                                  <p:stCondLst>
                                    <p:cond delay="0"/>
                                  </p:stCondLst>
                                  <p:childTnLst>
                                    <p:set>
                                      <p:cBhvr>
                                        <p:cTn id="69" dur="1" fill="hold">
                                          <p:stCondLst>
                                            <p:cond delay="0"/>
                                          </p:stCondLst>
                                        </p:cTn>
                                        <p:tgtEl>
                                          <p:spTgt spid="100"/>
                                        </p:tgtEl>
                                        <p:attrNameLst>
                                          <p:attrName>style.visibility</p:attrName>
                                        </p:attrNameLst>
                                      </p:cBhvr>
                                      <p:to>
                                        <p:strVal val="visible"/>
                                      </p:to>
                                    </p:set>
                                    <p:anim calcmode="lin" valueType="num">
                                      <p:cBhvr>
                                        <p:cTn id="70" dur="500" fill="hold"/>
                                        <p:tgtEl>
                                          <p:spTgt spid="100"/>
                                        </p:tgtEl>
                                        <p:attrNameLst>
                                          <p:attrName>ppt_w</p:attrName>
                                        </p:attrNameLst>
                                      </p:cBhvr>
                                      <p:tavLst>
                                        <p:tav tm="0">
                                          <p:val>
                                            <p:fltVal val="0"/>
                                          </p:val>
                                        </p:tav>
                                        <p:tav tm="100000">
                                          <p:val>
                                            <p:strVal val="#ppt_w"/>
                                          </p:val>
                                        </p:tav>
                                      </p:tavLst>
                                    </p:anim>
                                    <p:anim calcmode="lin" valueType="num">
                                      <p:cBhvr>
                                        <p:cTn id="71" dur="500" fill="hold"/>
                                        <p:tgtEl>
                                          <p:spTgt spid="100"/>
                                        </p:tgtEl>
                                        <p:attrNameLst>
                                          <p:attrName>ppt_h</p:attrName>
                                        </p:attrNameLst>
                                      </p:cBhvr>
                                      <p:tavLst>
                                        <p:tav tm="0">
                                          <p:val>
                                            <p:fltVal val="0"/>
                                          </p:val>
                                        </p:tav>
                                        <p:tav tm="100000">
                                          <p:val>
                                            <p:strVal val="#ppt_h"/>
                                          </p:val>
                                        </p:tav>
                                      </p:tavLst>
                                    </p:anim>
                                    <p:animEffect transition="in" filter="fade">
                                      <p:cBhvr>
                                        <p:cTn id="72" dur="500"/>
                                        <p:tgtEl>
                                          <p:spTgt spid="100"/>
                                        </p:tgtEl>
                                      </p:cBhvr>
                                    </p:animEffect>
                                  </p:childTnLst>
                                </p:cTn>
                              </p:par>
                            </p:childTnLst>
                          </p:cTn>
                        </p:par>
                        <p:par>
                          <p:cTn id="73" fill="hold">
                            <p:stCondLst>
                              <p:cond delay="500"/>
                            </p:stCondLst>
                            <p:childTnLst>
                              <p:par>
                                <p:cTn id="74" presetID="22" presetClass="entr" presetSubtype="1" fill="hold" nodeType="afterEffect">
                                  <p:stCondLst>
                                    <p:cond delay="0"/>
                                  </p:stCondLst>
                                  <p:childTnLst>
                                    <p:set>
                                      <p:cBhvr>
                                        <p:cTn id="75" dur="1" fill="hold">
                                          <p:stCondLst>
                                            <p:cond delay="0"/>
                                          </p:stCondLst>
                                        </p:cTn>
                                        <p:tgtEl>
                                          <p:spTgt spid="79"/>
                                        </p:tgtEl>
                                        <p:attrNameLst>
                                          <p:attrName>style.visibility</p:attrName>
                                        </p:attrNameLst>
                                      </p:cBhvr>
                                      <p:to>
                                        <p:strVal val="visible"/>
                                      </p:to>
                                    </p:set>
                                    <p:animEffect transition="in" filter="wipe(up)">
                                      <p:cBhvr>
                                        <p:cTn id="76" dur="500"/>
                                        <p:tgtEl>
                                          <p:spTgt spid="79"/>
                                        </p:tgtEl>
                                      </p:cBhvr>
                                    </p:animEffect>
                                  </p:childTnLst>
                                </p:cTn>
                              </p:par>
                            </p:childTnLst>
                          </p:cTn>
                        </p:par>
                      </p:childTnLst>
                    </p:cTn>
                  </p:par>
                  <p:par>
                    <p:cTn id="77" fill="hold">
                      <p:stCondLst>
                        <p:cond delay="indefinite"/>
                      </p:stCondLst>
                      <p:childTnLst>
                        <p:par>
                          <p:cTn id="78" fill="hold">
                            <p:stCondLst>
                              <p:cond delay="0"/>
                            </p:stCondLst>
                            <p:childTnLst>
                              <p:par>
                                <p:cTn id="79" presetID="53" presetClass="entr" presetSubtype="16" fill="hold" nodeType="clickEffect">
                                  <p:stCondLst>
                                    <p:cond delay="0"/>
                                  </p:stCondLst>
                                  <p:childTnLst>
                                    <p:set>
                                      <p:cBhvr>
                                        <p:cTn id="80" dur="1" fill="hold">
                                          <p:stCondLst>
                                            <p:cond delay="0"/>
                                          </p:stCondLst>
                                        </p:cTn>
                                        <p:tgtEl>
                                          <p:spTgt spid="106"/>
                                        </p:tgtEl>
                                        <p:attrNameLst>
                                          <p:attrName>style.visibility</p:attrName>
                                        </p:attrNameLst>
                                      </p:cBhvr>
                                      <p:to>
                                        <p:strVal val="visible"/>
                                      </p:to>
                                    </p:set>
                                    <p:anim calcmode="lin" valueType="num">
                                      <p:cBhvr>
                                        <p:cTn id="81" dur="500" fill="hold"/>
                                        <p:tgtEl>
                                          <p:spTgt spid="106"/>
                                        </p:tgtEl>
                                        <p:attrNameLst>
                                          <p:attrName>ppt_w</p:attrName>
                                        </p:attrNameLst>
                                      </p:cBhvr>
                                      <p:tavLst>
                                        <p:tav tm="0">
                                          <p:val>
                                            <p:fltVal val="0"/>
                                          </p:val>
                                        </p:tav>
                                        <p:tav tm="100000">
                                          <p:val>
                                            <p:strVal val="#ppt_w"/>
                                          </p:val>
                                        </p:tav>
                                      </p:tavLst>
                                    </p:anim>
                                    <p:anim calcmode="lin" valueType="num">
                                      <p:cBhvr>
                                        <p:cTn id="82" dur="500" fill="hold"/>
                                        <p:tgtEl>
                                          <p:spTgt spid="106"/>
                                        </p:tgtEl>
                                        <p:attrNameLst>
                                          <p:attrName>ppt_h</p:attrName>
                                        </p:attrNameLst>
                                      </p:cBhvr>
                                      <p:tavLst>
                                        <p:tav tm="0">
                                          <p:val>
                                            <p:fltVal val="0"/>
                                          </p:val>
                                        </p:tav>
                                        <p:tav tm="100000">
                                          <p:val>
                                            <p:strVal val="#ppt_h"/>
                                          </p:val>
                                        </p:tav>
                                      </p:tavLst>
                                    </p:anim>
                                    <p:animEffect transition="in" filter="fade">
                                      <p:cBhvr>
                                        <p:cTn id="83" dur="500"/>
                                        <p:tgtEl>
                                          <p:spTgt spid="106"/>
                                        </p:tgtEl>
                                      </p:cBhvr>
                                    </p:animEffect>
                                  </p:childTnLst>
                                </p:cTn>
                              </p:par>
                            </p:childTnLst>
                          </p:cTn>
                        </p:par>
                        <p:par>
                          <p:cTn id="84" fill="hold">
                            <p:stCondLst>
                              <p:cond delay="500"/>
                            </p:stCondLst>
                            <p:childTnLst>
                              <p:par>
                                <p:cTn id="85" presetID="22" presetClass="entr" presetSubtype="1" fill="hold" nodeType="afterEffect">
                                  <p:stCondLst>
                                    <p:cond delay="0"/>
                                  </p:stCondLst>
                                  <p:childTnLst>
                                    <p:set>
                                      <p:cBhvr>
                                        <p:cTn id="86" dur="1" fill="hold">
                                          <p:stCondLst>
                                            <p:cond delay="0"/>
                                          </p:stCondLst>
                                        </p:cTn>
                                        <p:tgtEl>
                                          <p:spTgt spid="88"/>
                                        </p:tgtEl>
                                        <p:attrNameLst>
                                          <p:attrName>style.visibility</p:attrName>
                                        </p:attrNameLst>
                                      </p:cBhvr>
                                      <p:to>
                                        <p:strVal val="visible"/>
                                      </p:to>
                                    </p:set>
                                    <p:animEffect transition="in" filter="wipe(up)">
                                      <p:cBhvr>
                                        <p:cTn id="87"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36" grpId="0" animBg="1"/>
      <p:bldP spid="37" grpId="0" animBg="1"/>
      <p:bldP spid="38" grpId="0" animBg="1"/>
      <p:bldP spid="4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grpSp>
        <p:nvGrpSpPr>
          <p:cNvPr id="38" name="组合 37"/>
          <p:cNvGrpSpPr/>
          <p:nvPr/>
        </p:nvGrpSpPr>
        <p:grpSpPr>
          <a:xfrm>
            <a:off x="7156834" y="2162161"/>
            <a:ext cx="1577802" cy="1309123"/>
            <a:chOff x="7737176" y="3044094"/>
            <a:chExt cx="1677511" cy="1374579"/>
          </a:xfrm>
        </p:grpSpPr>
        <p:grpSp>
          <p:nvGrpSpPr>
            <p:cNvPr id="39" name="组合 38"/>
            <p:cNvGrpSpPr/>
            <p:nvPr/>
          </p:nvGrpSpPr>
          <p:grpSpPr>
            <a:xfrm>
              <a:off x="7737176" y="3044094"/>
              <a:ext cx="1677511" cy="1374579"/>
              <a:chOff x="7647017" y="2699415"/>
              <a:chExt cx="2617944" cy="2145185"/>
            </a:xfrm>
          </p:grpSpPr>
          <p:sp>
            <p:nvSpPr>
              <p:cNvPr id="41" name="Oval 8"/>
              <p:cNvSpPr>
                <a:spLocks noChangeArrowheads="1"/>
              </p:cNvSpPr>
              <p:nvPr/>
            </p:nvSpPr>
            <p:spPr bwMode="auto">
              <a:xfrm flipV="1">
                <a:off x="7647017" y="4399449"/>
                <a:ext cx="2617944" cy="445151"/>
              </a:xfrm>
              <a:prstGeom prst="ellipse">
                <a:avLst/>
              </a:prstGeom>
              <a:gradFill rotWithShape="1">
                <a:gsLst>
                  <a:gs pos="0">
                    <a:srgbClr val="000000">
                      <a:alpha val="70000"/>
                    </a:srgbClr>
                  </a:gs>
                  <a:gs pos="100000">
                    <a:srgbClr val="FFFFFF">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defTabSz="863600">
                  <a:defRPr/>
                </a:pPr>
                <a:endParaRPr lang="zh-CN" altLang="en-US" sz="1700" b="0" kern="0" dirty="0">
                  <a:solidFill>
                    <a:sysClr val="windowText" lastClr="000000"/>
                  </a:solidFill>
                  <a:latin typeface="Arial" panose="020B0604020202020204" pitchFamily="34" charset="0"/>
                  <a:ea typeface="微软雅黑" panose="020B0503020204020204" pitchFamily="34" charset="-122"/>
                </a:endParaRPr>
              </a:p>
            </p:txBody>
          </p:sp>
          <p:sp>
            <p:nvSpPr>
              <p:cNvPr id="42" name="Oval 19"/>
              <p:cNvSpPr>
                <a:spLocks noChangeArrowheads="1"/>
              </p:cNvSpPr>
              <p:nvPr/>
            </p:nvSpPr>
            <p:spPr bwMode="auto">
              <a:xfrm>
                <a:off x="8011516" y="2699415"/>
                <a:ext cx="1931237" cy="1931674"/>
              </a:xfrm>
              <a:prstGeom prst="ellipse">
                <a:avLst/>
              </a:prstGeom>
              <a:solidFill>
                <a:schemeClr val="accent2"/>
              </a:solidFill>
              <a:ln w="25400" cap="flat" cmpd="sng" algn="ctr">
                <a:noFill/>
                <a:prstDash val="solid"/>
              </a:ln>
              <a:effectLst/>
            </p:spPr>
            <p:txBody>
              <a:bodyPr rtlCol="0" anchor="ctr"/>
              <a:lstStyle/>
              <a:p>
                <a:pPr algn="ctr"/>
                <a:endParaRPr lang="zh-CN" altLang="en-US" sz="2000" b="0" kern="0" dirty="0">
                  <a:solidFill>
                    <a:sysClr val="window" lastClr="FFFFFF"/>
                  </a:solidFill>
                  <a:latin typeface="微软雅黑" panose="020B0503020204020204" pitchFamily="34" charset="-122"/>
                  <a:ea typeface="微软雅黑" panose="020B0503020204020204" pitchFamily="34" charset="-122"/>
                </a:endParaRPr>
              </a:p>
            </p:txBody>
          </p:sp>
          <p:sp>
            <p:nvSpPr>
              <p:cNvPr id="43" name="未知"/>
              <p:cNvSpPr/>
              <p:nvPr/>
            </p:nvSpPr>
            <p:spPr bwMode="auto">
              <a:xfrm>
                <a:off x="8233034" y="2743729"/>
                <a:ext cx="1490214" cy="727147"/>
              </a:xfrm>
              <a:custGeom>
                <a:avLst/>
                <a:gdLst>
                  <a:gd name="T0" fmla="*/ 729 w 1321"/>
                  <a:gd name="T1" fmla="*/ 203 h 712"/>
                  <a:gd name="T2" fmla="*/ 738 w 1321"/>
                  <a:gd name="T3" fmla="*/ 224 h 712"/>
                  <a:gd name="T4" fmla="*/ 740 w 1321"/>
                  <a:gd name="T5" fmla="*/ 244 h 712"/>
                  <a:gd name="T6" fmla="*/ 737 w 1321"/>
                  <a:gd name="T7" fmla="*/ 262 h 712"/>
                  <a:gd name="T8" fmla="*/ 727 w 1321"/>
                  <a:gd name="T9" fmla="*/ 279 h 712"/>
                  <a:gd name="T10" fmla="*/ 713 w 1321"/>
                  <a:gd name="T11" fmla="*/ 294 h 712"/>
                  <a:gd name="T12" fmla="*/ 694 w 1321"/>
                  <a:gd name="T13" fmla="*/ 306 h 712"/>
                  <a:gd name="T14" fmla="*/ 670 w 1321"/>
                  <a:gd name="T15" fmla="*/ 318 h 712"/>
                  <a:gd name="T16" fmla="*/ 643 w 1321"/>
                  <a:gd name="T17" fmla="*/ 329 h 712"/>
                  <a:gd name="T18" fmla="*/ 612 w 1321"/>
                  <a:gd name="T19" fmla="*/ 338 h 712"/>
                  <a:gd name="T20" fmla="*/ 578 w 1321"/>
                  <a:gd name="T21" fmla="*/ 346 h 712"/>
                  <a:gd name="T22" fmla="*/ 542 w 1321"/>
                  <a:gd name="T23" fmla="*/ 352 h 712"/>
                  <a:gd name="T24" fmla="*/ 502 w 1321"/>
                  <a:gd name="T25" fmla="*/ 357 h 712"/>
                  <a:gd name="T26" fmla="*/ 462 w 1321"/>
                  <a:gd name="T27" fmla="*/ 360 h 712"/>
                  <a:gd name="T28" fmla="*/ 445 w 1321"/>
                  <a:gd name="T29" fmla="*/ 361 h 712"/>
                  <a:gd name="T30" fmla="*/ 267 w 1321"/>
                  <a:gd name="T31" fmla="*/ 361 h 712"/>
                  <a:gd name="T32" fmla="*/ 264 w 1321"/>
                  <a:gd name="T33" fmla="*/ 361 h 712"/>
                  <a:gd name="T34" fmla="*/ 229 w 1321"/>
                  <a:gd name="T35" fmla="*/ 359 h 712"/>
                  <a:gd name="T36" fmla="*/ 195 w 1321"/>
                  <a:gd name="T37" fmla="*/ 357 h 712"/>
                  <a:gd name="T38" fmla="*/ 162 w 1321"/>
                  <a:gd name="T39" fmla="*/ 353 h 712"/>
                  <a:gd name="T40" fmla="*/ 132 w 1321"/>
                  <a:gd name="T41" fmla="*/ 349 h 712"/>
                  <a:gd name="T42" fmla="*/ 104 w 1321"/>
                  <a:gd name="T43" fmla="*/ 343 h 712"/>
                  <a:gd name="T44" fmla="*/ 79 w 1321"/>
                  <a:gd name="T45" fmla="*/ 336 h 712"/>
                  <a:gd name="T46" fmla="*/ 57 w 1321"/>
                  <a:gd name="T47" fmla="*/ 329 h 712"/>
                  <a:gd name="T48" fmla="*/ 38 w 1321"/>
                  <a:gd name="T49" fmla="*/ 319 h 712"/>
                  <a:gd name="T50" fmla="*/ 22 w 1321"/>
                  <a:gd name="T51" fmla="*/ 308 h 712"/>
                  <a:gd name="T52" fmla="*/ 10 w 1321"/>
                  <a:gd name="T53" fmla="*/ 296 h 712"/>
                  <a:gd name="T54" fmla="*/ 3 w 1321"/>
                  <a:gd name="T55" fmla="*/ 281 h 712"/>
                  <a:gd name="T56" fmla="*/ 0 w 1321"/>
                  <a:gd name="T57" fmla="*/ 266 h 712"/>
                  <a:gd name="T58" fmla="*/ 0 w 1321"/>
                  <a:gd name="T59" fmla="*/ 264 h 712"/>
                  <a:gd name="T60" fmla="*/ 2 w 1321"/>
                  <a:gd name="T61" fmla="*/ 247 h 712"/>
                  <a:gd name="T62" fmla="*/ 9 w 1321"/>
                  <a:gd name="T63" fmla="*/ 226 h 712"/>
                  <a:gd name="T64" fmla="*/ 29 w 1321"/>
                  <a:gd name="T65" fmla="*/ 188 h 712"/>
                  <a:gd name="T66" fmla="*/ 53 w 1321"/>
                  <a:gd name="T67" fmla="*/ 152 h 712"/>
                  <a:gd name="T68" fmla="*/ 82 w 1321"/>
                  <a:gd name="T69" fmla="*/ 119 h 712"/>
                  <a:gd name="T70" fmla="*/ 114 w 1321"/>
                  <a:gd name="T71" fmla="*/ 89 h 712"/>
                  <a:gd name="T72" fmla="*/ 151 w 1321"/>
                  <a:gd name="T73" fmla="*/ 63 h 712"/>
                  <a:gd name="T74" fmla="*/ 191 w 1321"/>
                  <a:gd name="T75" fmla="*/ 42 h 712"/>
                  <a:gd name="T76" fmla="*/ 232 w 1321"/>
                  <a:gd name="T77" fmla="*/ 24 h 712"/>
                  <a:gd name="T78" fmla="*/ 278 w 1321"/>
                  <a:gd name="T79" fmla="*/ 11 h 712"/>
                  <a:gd name="T80" fmla="*/ 325 w 1321"/>
                  <a:gd name="T81" fmla="*/ 3 h 712"/>
                  <a:gd name="T82" fmla="*/ 374 w 1321"/>
                  <a:gd name="T83" fmla="*/ 0 h 712"/>
                  <a:gd name="T84" fmla="*/ 374 w 1321"/>
                  <a:gd name="T85" fmla="*/ 0 h 712"/>
                  <a:gd name="T86" fmla="*/ 425 w 1321"/>
                  <a:gd name="T87" fmla="*/ 3 h 712"/>
                  <a:gd name="T88" fmla="*/ 474 w 1321"/>
                  <a:gd name="T89" fmla="*/ 12 h 712"/>
                  <a:gd name="T90" fmla="*/ 522 w 1321"/>
                  <a:gd name="T91" fmla="*/ 27 h 712"/>
                  <a:gd name="T92" fmla="*/ 566 w 1321"/>
                  <a:gd name="T93" fmla="*/ 46 h 712"/>
                  <a:gd name="T94" fmla="*/ 606 w 1321"/>
                  <a:gd name="T95" fmla="*/ 69 h 712"/>
                  <a:gd name="T96" fmla="*/ 644 w 1321"/>
                  <a:gd name="T97" fmla="*/ 98 h 712"/>
                  <a:gd name="T98" fmla="*/ 677 w 1321"/>
                  <a:gd name="T99" fmla="*/ 130 h 712"/>
                  <a:gd name="T100" fmla="*/ 705 w 1321"/>
                  <a:gd name="T101" fmla="*/ 165 h 712"/>
                  <a:gd name="T102" fmla="*/ 729 w 1321"/>
                  <a:gd name="T103" fmla="*/ 203 h 712"/>
                  <a:gd name="T104" fmla="*/ 729 w 1321"/>
                  <a:gd name="T105" fmla="*/ 203 h 7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1"/>
                  <a:gd name="T160" fmla="*/ 0 h 712"/>
                  <a:gd name="T161" fmla="*/ 1321 w 1321"/>
                  <a:gd name="T162" fmla="*/ 712 h 7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0000">
                      <a:alpha val="0"/>
                    </a:srgbClr>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pPr defTabSz="863600">
                  <a:defRPr/>
                </a:pPr>
                <a:endParaRPr lang="zh-CN" altLang="en-US" sz="1700" b="0" kern="0" dirty="0">
                  <a:solidFill>
                    <a:sysClr val="windowText" lastClr="000000"/>
                  </a:solidFill>
                  <a:latin typeface="Arial" panose="020B0604020202020204" pitchFamily="34" charset="0"/>
                  <a:ea typeface="微软雅黑" panose="020B0503020204020204" pitchFamily="34" charset="-122"/>
                </a:endParaRPr>
              </a:p>
            </p:txBody>
          </p:sp>
        </p:grpSp>
        <p:sp>
          <p:nvSpPr>
            <p:cNvPr id="40" name="TextBox 39"/>
            <p:cNvSpPr txBox="1"/>
            <p:nvPr/>
          </p:nvSpPr>
          <p:spPr>
            <a:xfrm>
              <a:off x="7998203" y="3341756"/>
              <a:ext cx="1104731" cy="646331"/>
            </a:xfrm>
            <a:prstGeom prst="rect">
              <a:avLst/>
            </a:prstGeom>
            <a:noFill/>
          </p:spPr>
          <p:txBody>
            <a:bodyPr wrap="none" rtlCol="0">
              <a:spAutoFit/>
            </a:bodyPr>
            <a:lstStyle/>
            <a:p>
              <a:pPr defTabSz="863600">
                <a:defRPr/>
              </a:pPr>
              <a:r>
                <a:rPr lang="en-US" altLang="zh-CN" sz="3400" b="0" i="1" kern="0" dirty="0">
                  <a:solidFill>
                    <a:sysClr val="window" lastClr="FFFFFF"/>
                  </a:solidFill>
                  <a:latin typeface="Impact" panose="020B0806030902050204" pitchFamily="34" charset="0"/>
                  <a:ea typeface="微软雅黑" panose="020B0503020204020204" pitchFamily="34" charset="-122"/>
                </a:rPr>
                <a:t>2015</a:t>
              </a:r>
              <a:endParaRPr lang="zh-CN" altLang="en-US" sz="3400" b="0" i="1" kern="0" dirty="0">
                <a:solidFill>
                  <a:sysClr val="window" lastClr="FFFFFF"/>
                </a:solidFill>
                <a:latin typeface="Impact" panose="020B0806030902050204" pitchFamily="34" charset="0"/>
                <a:ea typeface="微软雅黑" panose="020B0503020204020204" pitchFamily="34" charset="-122"/>
              </a:endParaRPr>
            </a:p>
          </p:txBody>
        </p:sp>
      </p:grpSp>
      <p:sp>
        <p:nvSpPr>
          <p:cNvPr id="44" name="AutoShape 7"/>
          <p:cNvSpPr>
            <a:spLocks noChangeArrowheads="1"/>
          </p:cNvSpPr>
          <p:nvPr/>
        </p:nvSpPr>
        <p:spPr bwMode="auto">
          <a:xfrm>
            <a:off x="539552" y="2354691"/>
            <a:ext cx="6437171" cy="872369"/>
          </a:xfrm>
          <a:prstGeom prst="homePlate">
            <a:avLst>
              <a:gd name="adj" fmla="val 40030"/>
            </a:avLst>
          </a:prstGeom>
          <a:gradFill rotWithShape="1">
            <a:gsLst>
              <a:gs pos="0">
                <a:srgbClr val="B2B2B2">
                  <a:gamma/>
                  <a:tint val="5882"/>
                  <a:invGamma/>
                </a:srgbClr>
              </a:gs>
              <a:gs pos="100000">
                <a:srgbClr val="EAEAEA"/>
              </a:gs>
            </a:gsLst>
            <a:lin ang="5400000" scaled="1"/>
          </a:gradFill>
          <a:ln w="9525">
            <a:solidFill>
              <a:srgbClr val="EAEAEA"/>
            </a:solidFill>
            <a:miter lim="800000"/>
          </a:ln>
          <a:effectLst/>
        </p:spPr>
        <p:txBody>
          <a:bodyPr wrap="none" lIns="86371" tIns="43186" rIns="86371" bIns="43186" anchor="ctr"/>
          <a:lstStyle/>
          <a:p>
            <a:pPr marL="337185" indent="-337185">
              <a:lnSpc>
                <a:spcPct val="120000"/>
              </a:lnSpc>
              <a:defRPr/>
            </a:pPr>
            <a:endParaRPr lang="zh-CN" altLang="en-US" sz="1100" b="0" kern="0" dirty="0">
              <a:solidFill>
                <a:srgbClr val="646464"/>
              </a:solidFill>
              <a:latin typeface="Arial" panose="020B0604020202020204" pitchFamily="34" charset="0"/>
              <a:ea typeface="微软雅黑" panose="020B0503020204020204" pitchFamily="34" charset="-122"/>
            </a:endParaRPr>
          </a:p>
        </p:txBody>
      </p:sp>
      <p:sp>
        <p:nvSpPr>
          <p:cNvPr id="45" name="AutoShape 8"/>
          <p:cNvSpPr>
            <a:spLocks noChangeArrowheads="1"/>
          </p:cNvSpPr>
          <p:nvPr/>
        </p:nvSpPr>
        <p:spPr bwMode="auto">
          <a:xfrm>
            <a:off x="4945078" y="2342232"/>
            <a:ext cx="533608" cy="893535"/>
          </a:xfrm>
          <a:prstGeom prst="chevron">
            <a:avLst>
              <a:gd name="adj" fmla="val 55472"/>
            </a:avLst>
          </a:prstGeom>
          <a:solidFill>
            <a:schemeClr val="accent2"/>
          </a:solidFill>
          <a:ln w="25400" cap="flat" cmpd="sng" algn="ctr">
            <a:noFill/>
            <a:prstDash val="solid"/>
          </a:ln>
          <a:effectLst/>
        </p:spPr>
        <p:txBody>
          <a:bodyPr lIns="86371" tIns="43186" rIns="86371" bIns="43186" rtlCol="0" anchor="ctr"/>
          <a:lstStyle/>
          <a:p>
            <a:pPr algn="ctr"/>
            <a:endParaRPr lang="zh-CN" altLang="en-US" sz="2000" b="0" kern="0" dirty="0">
              <a:solidFill>
                <a:sysClr val="window" lastClr="FFFFFF"/>
              </a:solidFill>
              <a:latin typeface="微软雅黑" panose="020B0503020204020204" pitchFamily="34" charset="-122"/>
              <a:ea typeface="微软雅黑" panose="020B0503020204020204" pitchFamily="34" charset="-122"/>
            </a:endParaRPr>
          </a:p>
        </p:txBody>
      </p:sp>
      <p:sp>
        <p:nvSpPr>
          <p:cNvPr id="46" name="AutoShape 8"/>
          <p:cNvSpPr>
            <a:spLocks noChangeArrowheads="1"/>
          </p:cNvSpPr>
          <p:nvPr/>
        </p:nvSpPr>
        <p:spPr bwMode="auto">
          <a:xfrm>
            <a:off x="3265921" y="2342232"/>
            <a:ext cx="533608" cy="893535"/>
          </a:xfrm>
          <a:prstGeom prst="chevron">
            <a:avLst>
              <a:gd name="adj" fmla="val 55472"/>
            </a:avLst>
          </a:prstGeom>
          <a:solidFill>
            <a:schemeClr val="accent1"/>
          </a:solidFill>
          <a:ln w="25400" cap="flat" cmpd="sng" algn="ctr">
            <a:noFill/>
            <a:prstDash val="solid"/>
          </a:ln>
          <a:effectLst/>
        </p:spPr>
        <p:txBody>
          <a:bodyPr lIns="86371" tIns="43186" rIns="86371" bIns="43186" rtlCol="0" anchor="ctr"/>
          <a:lstStyle/>
          <a:p>
            <a:pPr algn="ctr"/>
            <a:endParaRPr lang="zh-CN" altLang="en-US" sz="2000" b="0" kern="0" dirty="0">
              <a:solidFill>
                <a:sysClr val="window" lastClr="FFFFFF"/>
              </a:solidFill>
              <a:latin typeface="微软雅黑" panose="020B0503020204020204" pitchFamily="34" charset="-122"/>
              <a:ea typeface="微软雅黑" panose="020B0503020204020204" pitchFamily="34" charset="-122"/>
            </a:endParaRPr>
          </a:p>
        </p:txBody>
      </p:sp>
      <p:sp>
        <p:nvSpPr>
          <p:cNvPr id="47" name="AutoShape 8"/>
          <p:cNvSpPr>
            <a:spLocks noChangeArrowheads="1"/>
          </p:cNvSpPr>
          <p:nvPr/>
        </p:nvSpPr>
        <p:spPr bwMode="auto">
          <a:xfrm>
            <a:off x="1623200" y="2342232"/>
            <a:ext cx="533608" cy="893535"/>
          </a:xfrm>
          <a:prstGeom prst="chevron">
            <a:avLst>
              <a:gd name="adj" fmla="val 55472"/>
            </a:avLst>
          </a:prstGeom>
          <a:solidFill>
            <a:schemeClr val="accent2"/>
          </a:solidFill>
          <a:ln w="25400" cap="flat" cmpd="sng" algn="ctr">
            <a:noFill/>
            <a:prstDash val="solid"/>
          </a:ln>
          <a:effectLst/>
        </p:spPr>
        <p:txBody>
          <a:bodyPr lIns="86371" tIns="43186" rIns="86371" bIns="43186" rtlCol="0" anchor="ctr"/>
          <a:lstStyle/>
          <a:p>
            <a:pPr algn="ctr"/>
            <a:endParaRPr lang="zh-CN" altLang="en-US" sz="2000" b="0" kern="0" dirty="0">
              <a:solidFill>
                <a:sysClr val="window" lastClr="FFFFFF"/>
              </a:solidFill>
              <a:latin typeface="微软雅黑" panose="020B0503020204020204" pitchFamily="34" charset="-122"/>
              <a:ea typeface="微软雅黑" panose="020B0503020204020204" pitchFamily="34" charset="-122"/>
            </a:endParaRPr>
          </a:p>
        </p:txBody>
      </p:sp>
      <p:sp>
        <p:nvSpPr>
          <p:cNvPr id="48" name="AutoShape 8"/>
          <p:cNvSpPr>
            <a:spLocks noChangeArrowheads="1"/>
          </p:cNvSpPr>
          <p:nvPr/>
        </p:nvSpPr>
        <p:spPr bwMode="auto">
          <a:xfrm>
            <a:off x="6624235" y="2342232"/>
            <a:ext cx="533608" cy="893535"/>
          </a:xfrm>
          <a:prstGeom prst="chevron">
            <a:avLst>
              <a:gd name="adj" fmla="val 55472"/>
            </a:avLst>
          </a:prstGeom>
          <a:solidFill>
            <a:schemeClr val="accent3"/>
          </a:solidFill>
          <a:ln w="25400" cap="flat" cmpd="sng" algn="ctr">
            <a:noFill/>
            <a:prstDash val="solid"/>
          </a:ln>
          <a:effectLst/>
        </p:spPr>
        <p:txBody>
          <a:bodyPr lIns="86371" tIns="43186" rIns="86371" bIns="43186" rtlCol="0" anchor="ctr"/>
          <a:lstStyle/>
          <a:p>
            <a:pPr algn="ctr"/>
            <a:endParaRPr lang="zh-CN" altLang="en-US" sz="2000" b="0" kern="0" dirty="0">
              <a:solidFill>
                <a:sysClr val="window" lastClr="FFFFFF"/>
              </a:solidFill>
              <a:latin typeface="微软雅黑" panose="020B0503020204020204" pitchFamily="34" charset="-122"/>
              <a:ea typeface="微软雅黑" panose="020B0503020204020204" pitchFamily="34" charset="-122"/>
            </a:endParaRPr>
          </a:p>
        </p:txBody>
      </p:sp>
      <p:sp>
        <p:nvSpPr>
          <p:cNvPr id="49" name="TextBox 48"/>
          <p:cNvSpPr txBox="1"/>
          <p:nvPr/>
        </p:nvSpPr>
        <p:spPr>
          <a:xfrm>
            <a:off x="810464" y="2615002"/>
            <a:ext cx="595446" cy="372839"/>
          </a:xfrm>
          <a:prstGeom prst="rect">
            <a:avLst/>
          </a:prstGeom>
          <a:noFill/>
        </p:spPr>
        <p:txBody>
          <a:bodyPr wrap="none" lIns="86371" tIns="43186" rIns="86371" bIns="43186" rtlCol="0">
            <a:spAutoFit/>
          </a:bodyPr>
          <a:lstStyle>
            <a:defPPr>
              <a:defRPr lang="zh-CN"/>
            </a:defPPr>
            <a:lvl1pPr>
              <a:defRPr i="1">
                <a:solidFill>
                  <a:srgbClr val="646464"/>
                </a:solidFill>
              </a:defRPr>
            </a:lvl1pPr>
          </a:lstStyle>
          <a:p>
            <a:pPr>
              <a:defRPr/>
            </a:pPr>
            <a:r>
              <a:rPr lang="en-US" altLang="zh-CN" b="0" kern="0" dirty="0" smtClean="0">
                <a:latin typeface="Impact" panose="020B0806030902050204" pitchFamily="34" charset="0"/>
                <a:ea typeface="微软雅黑" panose="020B0503020204020204" pitchFamily="34" charset="-122"/>
              </a:rPr>
              <a:t>2011</a:t>
            </a:r>
            <a:endParaRPr lang="zh-CN" altLang="en-US" b="0" kern="0" dirty="0">
              <a:latin typeface="Impact" panose="020B0806030902050204" pitchFamily="34" charset="0"/>
              <a:ea typeface="微软雅黑" panose="020B0503020204020204" pitchFamily="34" charset="-122"/>
            </a:endParaRPr>
          </a:p>
        </p:txBody>
      </p:sp>
      <p:sp>
        <p:nvSpPr>
          <p:cNvPr id="50" name="TextBox 49"/>
          <p:cNvSpPr txBox="1"/>
          <p:nvPr/>
        </p:nvSpPr>
        <p:spPr>
          <a:xfrm>
            <a:off x="2386173" y="2615002"/>
            <a:ext cx="623129" cy="372839"/>
          </a:xfrm>
          <a:prstGeom prst="rect">
            <a:avLst/>
          </a:prstGeom>
          <a:noFill/>
        </p:spPr>
        <p:txBody>
          <a:bodyPr wrap="none" lIns="86371" tIns="43186" rIns="86371" bIns="43186" rtlCol="0">
            <a:spAutoFit/>
          </a:bodyPr>
          <a:lstStyle>
            <a:defPPr>
              <a:defRPr lang="zh-CN"/>
            </a:defPPr>
            <a:lvl1pPr>
              <a:defRPr i="1">
                <a:solidFill>
                  <a:srgbClr val="646464"/>
                </a:solidFill>
              </a:defRPr>
            </a:lvl1pPr>
          </a:lstStyle>
          <a:p>
            <a:pPr>
              <a:defRPr/>
            </a:pPr>
            <a:r>
              <a:rPr lang="en-US" altLang="zh-CN" b="0" kern="0" dirty="0" smtClean="0">
                <a:latin typeface="Impact" panose="020B0806030902050204" pitchFamily="34" charset="0"/>
                <a:ea typeface="微软雅黑" panose="020B0503020204020204" pitchFamily="34" charset="-122"/>
              </a:rPr>
              <a:t>2012</a:t>
            </a:r>
            <a:endParaRPr lang="zh-CN" altLang="en-US" b="0" kern="0" dirty="0">
              <a:latin typeface="Impact" panose="020B0806030902050204" pitchFamily="34" charset="0"/>
              <a:ea typeface="微软雅黑" panose="020B0503020204020204" pitchFamily="34" charset="-122"/>
            </a:endParaRPr>
          </a:p>
        </p:txBody>
      </p:sp>
      <p:sp>
        <p:nvSpPr>
          <p:cNvPr id="51" name="TextBox 50"/>
          <p:cNvSpPr txBox="1"/>
          <p:nvPr/>
        </p:nvSpPr>
        <p:spPr>
          <a:xfrm>
            <a:off x="4065330" y="2615002"/>
            <a:ext cx="629642" cy="372839"/>
          </a:xfrm>
          <a:prstGeom prst="rect">
            <a:avLst/>
          </a:prstGeom>
          <a:noFill/>
        </p:spPr>
        <p:txBody>
          <a:bodyPr wrap="none" lIns="86371" tIns="43186" rIns="86371" bIns="43186" rtlCol="0">
            <a:spAutoFit/>
          </a:bodyPr>
          <a:lstStyle/>
          <a:p>
            <a:pPr>
              <a:defRPr/>
            </a:pPr>
            <a:r>
              <a:rPr lang="en-US" altLang="zh-CN" b="0" i="1" kern="0" dirty="0" smtClean="0">
                <a:solidFill>
                  <a:srgbClr val="646464"/>
                </a:solidFill>
                <a:latin typeface="Impact" panose="020B0806030902050204" pitchFamily="34" charset="0"/>
                <a:ea typeface="微软雅黑" panose="020B0503020204020204" pitchFamily="34" charset="-122"/>
              </a:rPr>
              <a:t>2013</a:t>
            </a:r>
            <a:endParaRPr lang="zh-CN" altLang="en-US" b="0" i="1" kern="0" dirty="0">
              <a:solidFill>
                <a:srgbClr val="646464"/>
              </a:solidFill>
              <a:latin typeface="Impact" panose="020B0806030902050204" pitchFamily="34" charset="0"/>
              <a:ea typeface="微软雅黑" panose="020B0503020204020204" pitchFamily="34" charset="-122"/>
            </a:endParaRPr>
          </a:p>
        </p:txBody>
      </p:sp>
      <p:sp>
        <p:nvSpPr>
          <p:cNvPr id="52" name="TextBox 51"/>
          <p:cNvSpPr txBox="1"/>
          <p:nvPr/>
        </p:nvSpPr>
        <p:spPr>
          <a:xfrm>
            <a:off x="5744486" y="2615002"/>
            <a:ext cx="623129" cy="372839"/>
          </a:xfrm>
          <a:prstGeom prst="rect">
            <a:avLst/>
          </a:prstGeom>
          <a:noFill/>
        </p:spPr>
        <p:txBody>
          <a:bodyPr wrap="none" lIns="86371" tIns="43186" rIns="86371" bIns="43186" rtlCol="0">
            <a:spAutoFit/>
          </a:bodyPr>
          <a:lstStyle>
            <a:defPPr>
              <a:defRPr lang="zh-CN"/>
            </a:defPPr>
            <a:lvl1pPr>
              <a:defRPr i="1">
                <a:solidFill>
                  <a:srgbClr val="646464"/>
                </a:solidFill>
              </a:defRPr>
            </a:lvl1pPr>
          </a:lstStyle>
          <a:p>
            <a:pPr>
              <a:defRPr/>
            </a:pPr>
            <a:r>
              <a:rPr lang="en-US" altLang="zh-CN" b="0" kern="0" dirty="0" smtClean="0">
                <a:latin typeface="Impact" panose="020B0806030902050204" pitchFamily="34" charset="0"/>
                <a:ea typeface="微软雅黑" panose="020B0503020204020204" pitchFamily="34" charset="-122"/>
              </a:rPr>
              <a:t>2014</a:t>
            </a:r>
            <a:endParaRPr lang="zh-CN" altLang="en-US" b="0" kern="0" dirty="0">
              <a:latin typeface="Impact" panose="020B0806030902050204" pitchFamily="34" charset="0"/>
              <a:ea typeface="微软雅黑" panose="020B0503020204020204" pitchFamily="34" charset="-122"/>
            </a:endParaRPr>
          </a:p>
        </p:txBody>
      </p:sp>
      <p:grpSp>
        <p:nvGrpSpPr>
          <p:cNvPr id="53" name="组合 52"/>
          <p:cNvGrpSpPr/>
          <p:nvPr/>
        </p:nvGrpSpPr>
        <p:grpSpPr>
          <a:xfrm>
            <a:off x="1149105" y="3080995"/>
            <a:ext cx="1811457" cy="1434970"/>
            <a:chOff x="941884" y="3983470"/>
            <a:chExt cx="1925931" cy="1506719"/>
          </a:xfrm>
        </p:grpSpPr>
        <p:cxnSp>
          <p:nvCxnSpPr>
            <p:cNvPr id="54" name="直接连接符 53"/>
            <p:cNvCxnSpPr/>
            <p:nvPr/>
          </p:nvCxnSpPr>
          <p:spPr>
            <a:xfrm>
              <a:off x="941884" y="3983470"/>
              <a:ext cx="0" cy="1358533"/>
            </a:xfrm>
            <a:prstGeom prst="line">
              <a:avLst/>
            </a:prstGeom>
            <a:noFill/>
            <a:ln w="9525" cap="flat" cmpd="sng" algn="ctr">
              <a:solidFill>
                <a:srgbClr val="888888"/>
              </a:solidFill>
              <a:prstDash val="solid"/>
              <a:headEnd type="oval" w="med" len="med"/>
              <a:tailEnd type="oval" w="med" len="med"/>
            </a:ln>
            <a:effectLst/>
          </p:spPr>
        </p:cxnSp>
        <p:sp>
          <p:nvSpPr>
            <p:cNvPr id="55" name="TextBox 54"/>
            <p:cNvSpPr txBox="1"/>
            <p:nvPr/>
          </p:nvSpPr>
          <p:spPr>
            <a:xfrm>
              <a:off x="941884" y="4393273"/>
              <a:ext cx="1925931" cy="1096916"/>
            </a:xfrm>
            <a:prstGeom prst="rect">
              <a:avLst/>
            </a:prstGeom>
            <a:noFill/>
          </p:spPr>
          <p:txBody>
            <a:bodyPr wrap="square" rtlCol="0">
              <a:spAutoFit/>
            </a:bodyPr>
            <a:lstStyle/>
            <a:p>
              <a:pPr>
                <a:lnSpc>
                  <a:spcPct val="150000"/>
                </a:lnSpc>
                <a:defRPr/>
              </a:pPr>
              <a:r>
                <a:rPr lang="zh-CN" altLang="en-US" b="0" kern="0" dirty="0" smtClean="0">
                  <a:solidFill>
                    <a:srgbClr val="646464"/>
                  </a:solidFill>
                  <a:latin typeface="Arial" panose="020B0604020202020204" pitchFamily="34" charset="0"/>
                  <a:ea typeface="微软雅黑" panose="020B0503020204020204" pitchFamily="34" charset="-122"/>
                </a:rPr>
                <a:t>此处添加</a:t>
              </a:r>
              <a:r>
                <a:rPr lang="zh-CN" altLang="en-US" b="0" kern="0" dirty="0">
                  <a:solidFill>
                    <a:srgbClr val="646464"/>
                  </a:solidFill>
                  <a:latin typeface="Arial" panose="020B0604020202020204" pitchFamily="34" charset="0"/>
                  <a:ea typeface="微软雅黑" panose="020B0503020204020204" pitchFamily="34" charset="-122"/>
                </a:rPr>
                <a:t>标题</a:t>
              </a:r>
              <a:endParaRPr lang="en-US" altLang="zh-CN" b="0" kern="0" dirty="0" smtClean="0">
                <a:solidFill>
                  <a:srgbClr val="646464"/>
                </a:solidFill>
                <a:latin typeface="Arial" panose="020B0604020202020204" pitchFamily="34" charset="0"/>
                <a:ea typeface="微软雅黑" panose="020B0503020204020204" pitchFamily="34" charset="-122"/>
              </a:endParaRPr>
            </a:p>
            <a:p>
              <a:pPr>
                <a:lnSpc>
                  <a:spcPct val="150000"/>
                </a:lnSpc>
                <a:defRPr/>
              </a:pPr>
              <a:r>
                <a:rPr lang="zh-CN" altLang="en-US" sz="1100" b="0" kern="0" dirty="0">
                  <a:solidFill>
                    <a:srgbClr val="646464"/>
                  </a:solidFill>
                  <a:latin typeface="Arial" panose="020B0604020202020204" pitchFamily="34" charset="0"/>
                  <a:ea typeface="微软雅黑" panose="020B0503020204020204" pitchFamily="34" charset="-122"/>
                </a:rPr>
                <a:t>点击此处添加段落文本</a:t>
              </a:r>
              <a:endParaRPr lang="zh-CN" altLang="en-US" sz="1100" b="0" kern="0" dirty="0">
                <a:solidFill>
                  <a:srgbClr val="646464"/>
                </a:solidFill>
                <a:latin typeface="Arial" panose="020B0604020202020204" pitchFamily="34" charset="0"/>
                <a:ea typeface="微软雅黑" panose="020B0503020204020204" pitchFamily="34" charset="-122"/>
              </a:endParaRPr>
            </a:p>
            <a:p>
              <a:pPr>
                <a:lnSpc>
                  <a:spcPct val="150000"/>
                </a:lnSpc>
                <a:defRPr/>
              </a:pPr>
              <a:r>
                <a:rPr lang="zh-CN" altLang="en-US" sz="1100" b="0" kern="0" dirty="0">
                  <a:solidFill>
                    <a:srgbClr val="646464"/>
                  </a:solidFill>
                  <a:latin typeface="Arial" panose="020B0604020202020204" pitchFamily="34" charset="0"/>
                  <a:ea typeface="微软雅黑" panose="020B0503020204020204" pitchFamily="34" charset="-122"/>
                </a:rPr>
                <a:t>点击此处添加段落文本</a:t>
              </a:r>
              <a:endParaRPr lang="zh-CN" altLang="en-US" sz="1100" b="0" kern="0" dirty="0">
                <a:solidFill>
                  <a:srgbClr val="646464"/>
                </a:solidFill>
                <a:latin typeface="Arial" panose="020B0604020202020204" pitchFamily="34" charset="0"/>
                <a:ea typeface="微软雅黑" panose="020B0503020204020204" pitchFamily="34" charset="-122"/>
              </a:endParaRPr>
            </a:p>
          </p:txBody>
        </p:sp>
      </p:grpSp>
      <p:grpSp>
        <p:nvGrpSpPr>
          <p:cNvPr id="56" name="组合 55"/>
          <p:cNvGrpSpPr/>
          <p:nvPr/>
        </p:nvGrpSpPr>
        <p:grpSpPr>
          <a:xfrm>
            <a:off x="2635776" y="1112769"/>
            <a:ext cx="1811457" cy="1430999"/>
            <a:chOff x="2293144" y="1916832"/>
            <a:chExt cx="1925931" cy="1502549"/>
          </a:xfrm>
        </p:grpSpPr>
        <p:cxnSp>
          <p:nvCxnSpPr>
            <p:cNvPr id="57" name="直接连接符 56"/>
            <p:cNvCxnSpPr/>
            <p:nvPr/>
          </p:nvCxnSpPr>
          <p:spPr>
            <a:xfrm>
              <a:off x="2293144" y="2060848"/>
              <a:ext cx="0" cy="1358533"/>
            </a:xfrm>
            <a:prstGeom prst="line">
              <a:avLst/>
            </a:prstGeom>
            <a:noFill/>
            <a:ln w="9525" cap="flat" cmpd="sng" algn="ctr">
              <a:solidFill>
                <a:srgbClr val="888888"/>
              </a:solidFill>
              <a:prstDash val="solid"/>
              <a:headEnd type="oval" w="med" len="med"/>
              <a:tailEnd type="oval" w="med" len="med"/>
            </a:ln>
            <a:effectLst/>
          </p:spPr>
        </p:cxnSp>
        <p:sp>
          <p:nvSpPr>
            <p:cNvPr id="58" name="TextBox 57"/>
            <p:cNvSpPr txBox="1"/>
            <p:nvPr/>
          </p:nvSpPr>
          <p:spPr>
            <a:xfrm>
              <a:off x="2293144" y="1916832"/>
              <a:ext cx="1925931" cy="1034736"/>
            </a:xfrm>
            <a:prstGeom prst="rect">
              <a:avLst/>
            </a:prstGeom>
            <a:noFill/>
          </p:spPr>
          <p:txBody>
            <a:bodyPr wrap="square" rtlCol="0">
              <a:spAutoFit/>
            </a:bodyPr>
            <a:lstStyle/>
            <a:p>
              <a:pPr>
                <a:lnSpc>
                  <a:spcPct val="150000"/>
                </a:lnSpc>
                <a:defRPr/>
              </a:pPr>
              <a:r>
                <a:rPr lang="zh-CN" altLang="en-US" b="0" kern="0" dirty="0" smtClean="0">
                  <a:solidFill>
                    <a:srgbClr val="646464"/>
                  </a:solidFill>
                  <a:latin typeface="Arial" panose="020B0604020202020204" pitchFamily="34" charset="0"/>
                  <a:ea typeface="微软雅黑" panose="020B0503020204020204" pitchFamily="34" charset="-122"/>
                </a:rPr>
                <a:t>此处添加</a:t>
              </a:r>
              <a:r>
                <a:rPr lang="zh-CN" altLang="en-US" b="0" kern="0" dirty="0">
                  <a:solidFill>
                    <a:srgbClr val="646464"/>
                  </a:solidFill>
                  <a:latin typeface="Arial" panose="020B0604020202020204" pitchFamily="34" charset="0"/>
                  <a:ea typeface="微软雅黑" panose="020B0503020204020204" pitchFamily="34" charset="-122"/>
                </a:rPr>
                <a:t>标题</a:t>
              </a:r>
              <a:endParaRPr lang="en-US" altLang="zh-CN" b="0" kern="0" dirty="0" smtClean="0">
                <a:solidFill>
                  <a:srgbClr val="646464"/>
                </a:solidFill>
                <a:latin typeface="Arial" panose="020B0604020202020204" pitchFamily="34" charset="0"/>
                <a:ea typeface="微软雅黑" panose="020B0503020204020204" pitchFamily="34" charset="-122"/>
              </a:endParaRPr>
            </a:p>
            <a:p>
              <a:pPr>
                <a:lnSpc>
                  <a:spcPct val="150000"/>
                </a:lnSpc>
                <a:defRPr/>
              </a:pPr>
              <a:r>
                <a:rPr lang="zh-CN" altLang="en-US" sz="1100" b="0" kern="0" dirty="0">
                  <a:solidFill>
                    <a:srgbClr val="646464"/>
                  </a:solidFill>
                  <a:latin typeface="Arial" panose="020B0604020202020204" pitchFamily="34" charset="0"/>
                  <a:ea typeface="微软雅黑" panose="020B0503020204020204" pitchFamily="34" charset="-122"/>
                </a:rPr>
                <a:t>点击此处添加段落文本</a:t>
              </a:r>
              <a:endParaRPr lang="zh-CN" altLang="en-US" sz="1100" b="0" kern="0" dirty="0">
                <a:solidFill>
                  <a:srgbClr val="646464"/>
                </a:solidFill>
                <a:latin typeface="Arial" panose="020B0604020202020204" pitchFamily="34" charset="0"/>
                <a:ea typeface="微软雅黑" panose="020B0503020204020204" pitchFamily="34" charset="-122"/>
              </a:endParaRPr>
            </a:p>
            <a:p>
              <a:pPr>
                <a:lnSpc>
                  <a:spcPct val="150000"/>
                </a:lnSpc>
                <a:defRPr/>
              </a:pPr>
              <a:r>
                <a:rPr lang="zh-CN" altLang="en-US" sz="1100" b="0" kern="0" dirty="0">
                  <a:solidFill>
                    <a:srgbClr val="646464"/>
                  </a:solidFill>
                  <a:latin typeface="Arial" panose="020B0604020202020204" pitchFamily="34" charset="0"/>
                  <a:ea typeface="微软雅黑" panose="020B0503020204020204" pitchFamily="34" charset="-122"/>
                </a:rPr>
                <a:t>点击此处添加段落文本</a:t>
              </a:r>
              <a:endParaRPr lang="zh-CN" altLang="en-US" sz="1100" b="0" kern="0" dirty="0">
                <a:solidFill>
                  <a:srgbClr val="646464"/>
                </a:solidFill>
                <a:latin typeface="Arial" panose="020B0604020202020204" pitchFamily="34" charset="0"/>
                <a:ea typeface="微软雅黑" panose="020B0503020204020204" pitchFamily="34" charset="-122"/>
              </a:endParaRPr>
            </a:p>
          </p:txBody>
        </p:sp>
      </p:grpSp>
      <p:grpSp>
        <p:nvGrpSpPr>
          <p:cNvPr id="59" name="组合 58"/>
          <p:cNvGrpSpPr/>
          <p:nvPr/>
        </p:nvGrpSpPr>
        <p:grpSpPr>
          <a:xfrm>
            <a:off x="4279883" y="3101561"/>
            <a:ext cx="1811457" cy="1414405"/>
            <a:chOff x="3641104" y="3980384"/>
            <a:chExt cx="1925931" cy="1485125"/>
          </a:xfrm>
        </p:grpSpPr>
        <p:cxnSp>
          <p:nvCxnSpPr>
            <p:cNvPr id="60" name="直接连接符 59"/>
            <p:cNvCxnSpPr/>
            <p:nvPr/>
          </p:nvCxnSpPr>
          <p:spPr>
            <a:xfrm>
              <a:off x="3648596" y="3980384"/>
              <a:ext cx="0" cy="1358533"/>
            </a:xfrm>
            <a:prstGeom prst="line">
              <a:avLst/>
            </a:prstGeom>
            <a:noFill/>
            <a:ln w="9525" cap="flat" cmpd="sng" algn="ctr">
              <a:solidFill>
                <a:srgbClr val="888888"/>
              </a:solidFill>
              <a:prstDash val="solid"/>
              <a:headEnd type="oval" w="med" len="med"/>
              <a:tailEnd type="oval" w="med" len="med"/>
            </a:ln>
            <a:effectLst/>
          </p:spPr>
        </p:cxnSp>
        <p:sp>
          <p:nvSpPr>
            <p:cNvPr id="61" name="TextBox 60"/>
            <p:cNvSpPr txBox="1"/>
            <p:nvPr/>
          </p:nvSpPr>
          <p:spPr>
            <a:xfrm>
              <a:off x="3641104" y="4368593"/>
              <a:ext cx="1925931" cy="1096916"/>
            </a:xfrm>
            <a:prstGeom prst="rect">
              <a:avLst/>
            </a:prstGeom>
            <a:noFill/>
          </p:spPr>
          <p:txBody>
            <a:bodyPr wrap="square" rtlCol="0">
              <a:spAutoFit/>
            </a:bodyPr>
            <a:lstStyle/>
            <a:p>
              <a:pPr>
                <a:lnSpc>
                  <a:spcPct val="150000"/>
                </a:lnSpc>
                <a:defRPr/>
              </a:pPr>
              <a:r>
                <a:rPr lang="zh-CN" altLang="en-US" b="0" kern="0" dirty="0" smtClean="0">
                  <a:solidFill>
                    <a:schemeClr val="tx1">
                      <a:lumMod val="65000"/>
                      <a:lumOff val="35000"/>
                    </a:schemeClr>
                  </a:solidFill>
                  <a:latin typeface="Arial" panose="020B0604020202020204" pitchFamily="34" charset="0"/>
                  <a:ea typeface="微软雅黑" panose="020B0503020204020204" pitchFamily="34" charset="-122"/>
                </a:rPr>
                <a:t>此处添加</a:t>
              </a:r>
              <a:r>
                <a:rPr lang="zh-CN" altLang="en-US" b="0" kern="0" dirty="0">
                  <a:solidFill>
                    <a:schemeClr val="tx1">
                      <a:lumMod val="65000"/>
                      <a:lumOff val="35000"/>
                    </a:schemeClr>
                  </a:solidFill>
                  <a:latin typeface="Arial" panose="020B0604020202020204" pitchFamily="34" charset="0"/>
                  <a:ea typeface="微软雅黑" panose="020B0503020204020204" pitchFamily="34" charset="-122"/>
                </a:rPr>
                <a:t>标题</a:t>
              </a:r>
              <a:endParaRPr lang="en-US" altLang="zh-CN" b="0" kern="0" dirty="0" smtClean="0">
                <a:solidFill>
                  <a:schemeClr val="tx1">
                    <a:lumMod val="65000"/>
                    <a:lumOff val="35000"/>
                  </a:schemeClr>
                </a:solidFill>
                <a:latin typeface="Arial" panose="020B0604020202020204" pitchFamily="34" charset="0"/>
                <a:ea typeface="微软雅黑" panose="020B0503020204020204" pitchFamily="34" charset="-122"/>
              </a:endParaRPr>
            </a:p>
            <a:p>
              <a:pPr>
                <a:lnSpc>
                  <a:spcPct val="150000"/>
                </a:lnSpc>
                <a:defRPr/>
              </a:pPr>
              <a:r>
                <a:rPr lang="zh-CN" altLang="en-US" sz="1100" b="0" kern="0" dirty="0">
                  <a:solidFill>
                    <a:schemeClr val="tx1">
                      <a:lumMod val="65000"/>
                      <a:lumOff val="35000"/>
                    </a:schemeClr>
                  </a:solidFill>
                  <a:latin typeface="Arial" panose="020B0604020202020204" pitchFamily="34" charset="0"/>
                  <a:ea typeface="微软雅黑" panose="020B0503020204020204" pitchFamily="34" charset="-122"/>
                </a:rPr>
                <a:t>点击此处添加段落文本</a:t>
              </a:r>
              <a:endParaRPr lang="zh-CN" altLang="en-US" sz="1100" b="0" kern="0" dirty="0">
                <a:solidFill>
                  <a:schemeClr val="tx1">
                    <a:lumMod val="65000"/>
                    <a:lumOff val="35000"/>
                  </a:schemeClr>
                </a:solidFill>
                <a:latin typeface="Arial" panose="020B0604020202020204" pitchFamily="34" charset="0"/>
                <a:ea typeface="微软雅黑" panose="020B0503020204020204" pitchFamily="34" charset="-122"/>
              </a:endParaRPr>
            </a:p>
            <a:p>
              <a:pPr>
                <a:lnSpc>
                  <a:spcPct val="150000"/>
                </a:lnSpc>
                <a:defRPr/>
              </a:pPr>
              <a:r>
                <a:rPr lang="zh-CN" altLang="en-US" sz="1100" b="0" kern="0" dirty="0">
                  <a:solidFill>
                    <a:schemeClr val="tx1">
                      <a:lumMod val="65000"/>
                      <a:lumOff val="35000"/>
                    </a:schemeClr>
                  </a:solidFill>
                  <a:latin typeface="Arial" panose="020B0604020202020204" pitchFamily="34" charset="0"/>
                  <a:ea typeface="微软雅黑" panose="020B0503020204020204" pitchFamily="34" charset="-122"/>
                </a:rPr>
                <a:t>点击此处添加段落文本</a:t>
              </a:r>
              <a:endParaRPr lang="zh-CN" altLang="en-US" sz="1100" b="0" kern="0" dirty="0">
                <a:solidFill>
                  <a:schemeClr val="tx1">
                    <a:lumMod val="65000"/>
                    <a:lumOff val="35000"/>
                  </a:schemeClr>
                </a:solidFill>
                <a:latin typeface="Arial" panose="020B0604020202020204" pitchFamily="34" charset="0"/>
                <a:ea typeface="微软雅黑" panose="020B0503020204020204" pitchFamily="34" charset="-122"/>
              </a:endParaRPr>
            </a:p>
          </p:txBody>
        </p:sp>
      </p:grpSp>
      <p:grpSp>
        <p:nvGrpSpPr>
          <p:cNvPr id="62" name="组合 61"/>
          <p:cNvGrpSpPr/>
          <p:nvPr/>
        </p:nvGrpSpPr>
        <p:grpSpPr>
          <a:xfrm>
            <a:off x="5990281" y="1112769"/>
            <a:ext cx="1811457" cy="1430999"/>
            <a:chOff x="5044092" y="1916832"/>
            <a:chExt cx="1925931" cy="1502549"/>
          </a:xfrm>
        </p:grpSpPr>
        <p:cxnSp>
          <p:nvCxnSpPr>
            <p:cNvPr id="63" name="直接连接符 62"/>
            <p:cNvCxnSpPr/>
            <p:nvPr/>
          </p:nvCxnSpPr>
          <p:spPr>
            <a:xfrm>
              <a:off x="5044092" y="2060848"/>
              <a:ext cx="0" cy="1358533"/>
            </a:xfrm>
            <a:prstGeom prst="line">
              <a:avLst/>
            </a:prstGeom>
            <a:noFill/>
            <a:ln w="9525" cap="flat" cmpd="sng" algn="ctr">
              <a:solidFill>
                <a:srgbClr val="888888"/>
              </a:solidFill>
              <a:prstDash val="solid"/>
              <a:headEnd type="oval" w="med" len="med"/>
              <a:tailEnd type="oval" w="med" len="med"/>
            </a:ln>
            <a:effectLst/>
          </p:spPr>
        </p:cxnSp>
        <p:sp>
          <p:nvSpPr>
            <p:cNvPr id="64" name="TextBox 63"/>
            <p:cNvSpPr txBox="1"/>
            <p:nvPr/>
          </p:nvSpPr>
          <p:spPr>
            <a:xfrm>
              <a:off x="5044092" y="1916832"/>
              <a:ext cx="1925931" cy="1096916"/>
            </a:xfrm>
            <a:prstGeom prst="rect">
              <a:avLst/>
            </a:prstGeom>
            <a:noFill/>
          </p:spPr>
          <p:txBody>
            <a:bodyPr wrap="square" rtlCol="0">
              <a:spAutoFit/>
            </a:bodyPr>
            <a:lstStyle/>
            <a:p>
              <a:pPr>
                <a:lnSpc>
                  <a:spcPct val="150000"/>
                </a:lnSpc>
                <a:defRPr/>
              </a:pPr>
              <a:r>
                <a:rPr lang="zh-CN" altLang="en-US" b="0" kern="0" dirty="0" smtClean="0">
                  <a:solidFill>
                    <a:srgbClr val="C00000"/>
                  </a:solidFill>
                  <a:latin typeface="Arial" panose="020B0604020202020204" pitchFamily="34" charset="0"/>
                  <a:ea typeface="微软雅黑" panose="020B0503020204020204" pitchFamily="34" charset="-122"/>
                </a:rPr>
                <a:t>此处添加</a:t>
              </a:r>
              <a:r>
                <a:rPr lang="zh-CN" altLang="en-US" b="0" kern="0" dirty="0">
                  <a:solidFill>
                    <a:srgbClr val="C00000"/>
                  </a:solidFill>
                  <a:latin typeface="Arial" panose="020B0604020202020204" pitchFamily="34" charset="0"/>
                  <a:ea typeface="微软雅黑" panose="020B0503020204020204" pitchFamily="34" charset="-122"/>
                </a:rPr>
                <a:t>标题</a:t>
              </a:r>
              <a:endParaRPr lang="en-US" altLang="zh-CN" b="0" kern="0" dirty="0" smtClean="0">
                <a:solidFill>
                  <a:srgbClr val="C00000"/>
                </a:solidFill>
                <a:latin typeface="Arial" panose="020B0604020202020204" pitchFamily="34" charset="0"/>
                <a:ea typeface="微软雅黑" panose="020B0503020204020204" pitchFamily="34" charset="-122"/>
              </a:endParaRPr>
            </a:p>
            <a:p>
              <a:pPr>
                <a:lnSpc>
                  <a:spcPct val="150000"/>
                </a:lnSpc>
                <a:defRPr/>
              </a:pPr>
              <a:r>
                <a:rPr lang="zh-CN" altLang="en-US" sz="1100" b="0" kern="0" dirty="0">
                  <a:solidFill>
                    <a:srgbClr val="C00000"/>
                  </a:solidFill>
                  <a:latin typeface="Arial" panose="020B0604020202020204" pitchFamily="34" charset="0"/>
                  <a:ea typeface="微软雅黑" panose="020B0503020204020204" pitchFamily="34" charset="-122"/>
                </a:rPr>
                <a:t>点击此处添加段落文本</a:t>
              </a:r>
              <a:endParaRPr lang="zh-CN" altLang="en-US" sz="1100" b="0" kern="0" dirty="0">
                <a:solidFill>
                  <a:srgbClr val="C00000"/>
                </a:solidFill>
                <a:latin typeface="Arial" panose="020B0604020202020204" pitchFamily="34" charset="0"/>
                <a:ea typeface="微软雅黑" panose="020B0503020204020204" pitchFamily="34" charset="-122"/>
              </a:endParaRPr>
            </a:p>
            <a:p>
              <a:pPr>
                <a:lnSpc>
                  <a:spcPct val="150000"/>
                </a:lnSpc>
                <a:defRPr/>
              </a:pPr>
              <a:r>
                <a:rPr lang="zh-CN" altLang="en-US" sz="1100" b="0" kern="0" dirty="0">
                  <a:solidFill>
                    <a:srgbClr val="C00000"/>
                  </a:solidFill>
                  <a:latin typeface="Arial" panose="020B0604020202020204" pitchFamily="34" charset="0"/>
                  <a:ea typeface="微软雅黑" panose="020B0503020204020204" pitchFamily="34" charset="-122"/>
                </a:rPr>
                <a:t>点击此处添加段落文本</a:t>
              </a:r>
              <a:endParaRPr lang="zh-CN" altLang="en-US" sz="1100" b="0" kern="0" dirty="0">
                <a:solidFill>
                  <a:srgbClr val="C00000"/>
                </a:solidFill>
                <a:latin typeface="Arial" panose="020B0604020202020204" pitchFamily="34" charset="0"/>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8000">
        <p14:warp dir="in"/>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heel(4)">
                                      <p:cBhvr>
                                        <p:cTn id="7" dur="1000"/>
                                        <p:tgtEl>
                                          <p:spTgt spid="21"/>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500" fill="hold"/>
                                        <p:tgtEl>
                                          <p:spTgt spid="44"/>
                                        </p:tgtEl>
                                        <p:attrNameLst>
                                          <p:attrName>ppt_x</p:attrName>
                                        </p:attrNameLst>
                                      </p:cBhvr>
                                      <p:tavLst>
                                        <p:tav tm="0">
                                          <p:val>
                                            <p:strVal val="0-#ppt_w/2"/>
                                          </p:val>
                                        </p:tav>
                                        <p:tav tm="100000">
                                          <p:val>
                                            <p:strVal val="#ppt_x"/>
                                          </p:val>
                                        </p:tav>
                                      </p:tavLst>
                                    </p:anim>
                                    <p:anim calcmode="lin" valueType="num">
                                      <p:cBhvr additive="base">
                                        <p:cTn id="12" dur="500" fill="hold"/>
                                        <p:tgtEl>
                                          <p:spTgt spid="44"/>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 presetClass="entr" presetSubtype="8" fill="hold" grpId="0" nodeType="afterEffect">
                                  <p:stCondLst>
                                    <p:cond delay="0"/>
                                  </p:stCondLst>
                                  <p:childTnLst>
                                    <p:set>
                                      <p:cBhvr>
                                        <p:cTn id="15" dur="1" fill="hold">
                                          <p:stCondLst>
                                            <p:cond delay="0"/>
                                          </p:stCondLst>
                                        </p:cTn>
                                        <p:tgtEl>
                                          <p:spTgt spid="47"/>
                                        </p:tgtEl>
                                        <p:attrNameLst>
                                          <p:attrName>style.visibility</p:attrName>
                                        </p:attrNameLst>
                                      </p:cBhvr>
                                      <p:to>
                                        <p:strVal val="visible"/>
                                      </p:to>
                                    </p:set>
                                    <p:anim calcmode="lin" valueType="num">
                                      <p:cBhvr additive="base">
                                        <p:cTn id="16" dur="250" fill="hold"/>
                                        <p:tgtEl>
                                          <p:spTgt spid="47"/>
                                        </p:tgtEl>
                                        <p:attrNameLst>
                                          <p:attrName>ppt_x</p:attrName>
                                        </p:attrNameLst>
                                      </p:cBhvr>
                                      <p:tavLst>
                                        <p:tav tm="0">
                                          <p:val>
                                            <p:strVal val="0-#ppt_w/2"/>
                                          </p:val>
                                        </p:tav>
                                        <p:tav tm="100000">
                                          <p:val>
                                            <p:strVal val="#ppt_x"/>
                                          </p:val>
                                        </p:tav>
                                      </p:tavLst>
                                    </p:anim>
                                    <p:anim calcmode="lin" valueType="num">
                                      <p:cBhvr additive="base">
                                        <p:cTn id="17" dur="250" fill="hold"/>
                                        <p:tgtEl>
                                          <p:spTgt spid="47"/>
                                        </p:tgtEl>
                                        <p:attrNameLst>
                                          <p:attrName>ppt_y</p:attrName>
                                        </p:attrNameLst>
                                      </p:cBhvr>
                                      <p:tavLst>
                                        <p:tav tm="0">
                                          <p:val>
                                            <p:strVal val="#ppt_y"/>
                                          </p:val>
                                        </p:tav>
                                        <p:tav tm="100000">
                                          <p:val>
                                            <p:strVal val="#ppt_y"/>
                                          </p:val>
                                        </p:tav>
                                      </p:tavLst>
                                    </p:anim>
                                  </p:childTnLst>
                                </p:cTn>
                              </p:par>
                              <p:par>
                                <p:cTn id="18" presetID="2" presetClass="entr" presetSubtype="8" fill="hold" grpId="0" nodeType="withEffect">
                                  <p:stCondLst>
                                    <p:cond delay="250"/>
                                  </p:stCondLst>
                                  <p:childTnLst>
                                    <p:set>
                                      <p:cBhvr>
                                        <p:cTn id="19" dur="1" fill="hold">
                                          <p:stCondLst>
                                            <p:cond delay="0"/>
                                          </p:stCondLst>
                                        </p:cTn>
                                        <p:tgtEl>
                                          <p:spTgt spid="46"/>
                                        </p:tgtEl>
                                        <p:attrNameLst>
                                          <p:attrName>style.visibility</p:attrName>
                                        </p:attrNameLst>
                                      </p:cBhvr>
                                      <p:to>
                                        <p:strVal val="visible"/>
                                      </p:to>
                                    </p:set>
                                    <p:anim calcmode="lin" valueType="num">
                                      <p:cBhvr additive="base">
                                        <p:cTn id="20" dur="250" fill="hold"/>
                                        <p:tgtEl>
                                          <p:spTgt spid="46"/>
                                        </p:tgtEl>
                                        <p:attrNameLst>
                                          <p:attrName>ppt_x</p:attrName>
                                        </p:attrNameLst>
                                      </p:cBhvr>
                                      <p:tavLst>
                                        <p:tav tm="0">
                                          <p:val>
                                            <p:strVal val="0-#ppt_w/2"/>
                                          </p:val>
                                        </p:tav>
                                        <p:tav tm="100000">
                                          <p:val>
                                            <p:strVal val="#ppt_x"/>
                                          </p:val>
                                        </p:tav>
                                      </p:tavLst>
                                    </p:anim>
                                    <p:anim calcmode="lin" valueType="num">
                                      <p:cBhvr additive="base">
                                        <p:cTn id="21" dur="250" fill="hold"/>
                                        <p:tgtEl>
                                          <p:spTgt spid="46"/>
                                        </p:tgtEl>
                                        <p:attrNameLst>
                                          <p:attrName>ppt_y</p:attrName>
                                        </p:attrNameLst>
                                      </p:cBhvr>
                                      <p:tavLst>
                                        <p:tav tm="0">
                                          <p:val>
                                            <p:strVal val="#ppt_y"/>
                                          </p:val>
                                        </p:tav>
                                        <p:tav tm="100000">
                                          <p:val>
                                            <p:strVal val="#ppt_y"/>
                                          </p:val>
                                        </p:tav>
                                      </p:tavLst>
                                    </p:anim>
                                  </p:childTnLst>
                                </p:cTn>
                              </p:par>
                              <p:par>
                                <p:cTn id="22" presetID="2" presetClass="entr" presetSubtype="8" fill="hold" grpId="0" nodeType="withEffect">
                                  <p:stCondLst>
                                    <p:cond delay="500"/>
                                  </p:stCondLst>
                                  <p:childTnLst>
                                    <p:set>
                                      <p:cBhvr>
                                        <p:cTn id="23" dur="1" fill="hold">
                                          <p:stCondLst>
                                            <p:cond delay="0"/>
                                          </p:stCondLst>
                                        </p:cTn>
                                        <p:tgtEl>
                                          <p:spTgt spid="45"/>
                                        </p:tgtEl>
                                        <p:attrNameLst>
                                          <p:attrName>style.visibility</p:attrName>
                                        </p:attrNameLst>
                                      </p:cBhvr>
                                      <p:to>
                                        <p:strVal val="visible"/>
                                      </p:to>
                                    </p:set>
                                    <p:anim calcmode="lin" valueType="num">
                                      <p:cBhvr additive="base">
                                        <p:cTn id="24" dur="250" fill="hold"/>
                                        <p:tgtEl>
                                          <p:spTgt spid="45"/>
                                        </p:tgtEl>
                                        <p:attrNameLst>
                                          <p:attrName>ppt_x</p:attrName>
                                        </p:attrNameLst>
                                      </p:cBhvr>
                                      <p:tavLst>
                                        <p:tav tm="0">
                                          <p:val>
                                            <p:strVal val="0-#ppt_w/2"/>
                                          </p:val>
                                        </p:tav>
                                        <p:tav tm="100000">
                                          <p:val>
                                            <p:strVal val="#ppt_x"/>
                                          </p:val>
                                        </p:tav>
                                      </p:tavLst>
                                    </p:anim>
                                    <p:anim calcmode="lin" valueType="num">
                                      <p:cBhvr additive="base">
                                        <p:cTn id="25" dur="250" fill="hold"/>
                                        <p:tgtEl>
                                          <p:spTgt spid="45"/>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750"/>
                                  </p:stCondLst>
                                  <p:childTnLst>
                                    <p:set>
                                      <p:cBhvr>
                                        <p:cTn id="27" dur="1" fill="hold">
                                          <p:stCondLst>
                                            <p:cond delay="0"/>
                                          </p:stCondLst>
                                        </p:cTn>
                                        <p:tgtEl>
                                          <p:spTgt spid="48"/>
                                        </p:tgtEl>
                                        <p:attrNameLst>
                                          <p:attrName>style.visibility</p:attrName>
                                        </p:attrNameLst>
                                      </p:cBhvr>
                                      <p:to>
                                        <p:strVal val="visible"/>
                                      </p:to>
                                    </p:set>
                                    <p:anim calcmode="lin" valueType="num">
                                      <p:cBhvr additive="base">
                                        <p:cTn id="28" dur="250" fill="hold"/>
                                        <p:tgtEl>
                                          <p:spTgt spid="48"/>
                                        </p:tgtEl>
                                        <p:attrNameLst>
                                          <p:attrName>ppt_x</p:attrName>
                                        </p:attrNameLst>
                                      </p:cBhvr>
                                      <p:tavLst>
                                        <p:tav tm="0">
                                          <p:val>
                                            <p:strVal val="0-#ppt_w/2"/>
                                          </p:val>
                                        </p:tav>
                                        <p:tav tm="100000">
                                          <p:val>
                                            <p:strVal val="#ppt_x"/>
                                          </p:val>
                                        </p:tav>
                                      </p:tavLst>
                                    </p:anim>
                                    <p:anim calcmode="lin" valueType="num">
                                      <p:cBhvr additive="base">
                                        <p:cTn id="29" dur="250" fill="hold"/>
                                        <p:tgtEl>
                                          <p:spTgt spid="48"/>
                                        </p:tgtEl>
                                        <p:attrNameLst>
                                          <p:attrName>ppt_y</p:attrName>
                                        </p:attrNameLst>
                                      </p:cBhvr>
                                      <p:tavLst>
                                        <p:tav tm="0">
                                          <p:val>
                                            <p:strVal val="#ppt_y"/>
                                          </p:val>
                                        </p:tav>
                                        <p:tav tm="100000">
                                          <p:val>
                                            <p:strVal val="#ppt_y"/>
                                          </p:val>
                                        </p:tav>
                                      </p:tavLst>
                                    </p:anim>
                                  </p:childTnLst>
                                </p:cTn>
                              </p:par>
                            </p:childTnLst>
                          </p:cTn>
                        </p:par>
                        <p:par>
                          <p:cTn id="30" fill="hold">
                            <p:stCondLst>
                              <p:cond delay="2000"/>
                            </p:stCondLst>
                            <p:childTnLst>
                              <p:par>
                                <p:cTn id="31" presetID="47" presetClass="entr" presetSubtype="0" fill="hold" grpId="0" nodeType="afterEffect">
                                  <p:stCondLst>
                                    <p:cond delay="0"/>
                                  </p:stCondLst>
                                  <p:childTnLst>
                                    <p:set>
                                      <p:cBhvr>
                                        <p:cTn id="32" dur="1" fill="hold">
                                          <p:stCondLst>
                                            <p:cond delay="0"/>
                                          </p:stCondLst>
                                        </p:cTn>
                                        <p:tgtEl>
                                          <p:spTgt spid="49"/>
                                        </p:tgtEl>
                                        <p:attrNameLst>
                                          <p:attrName>style.visibility</p:attrName>
                                        </p:attrNameLst>
                                      </p:cBhvr>
                                      <p:to>
                                        <p:strVal val="visible"/>
                                      </p:to>
                                    </p:set>
                                    <p:animEffect transition="in" filter="fade">
                                      <p:cBhvr>
                                        <p:cTn id="33" dur="500"/>
                                        <p:tgtEl>
                                          <p:spTgt spid="49"/>
                                        </p:tgtEl>
                                      </p:cBhvr>
                                    </p:animEffect>
                                    <p:anim calcmode="lin" valueType="num">
                                      <p:cBhvr>
                                        <p:cTn id="34" dur="500" fill="hold"/>
                                        <p:tgtEl>
                                          <p:spTgt spid="49"/>
                                        </p:tgtEl>
                                        <p:attrNameLst>
                                          <p:attrName>ppt_x</p:attrName>
                                        </p:attrNameLst>
                                      </p:cBhvr>
                                      <p:tavLst>
                                        <p:tav tm="0">
                                          <p:val>
                                            <p:strVal val="#ppt_x"/>
                                          </p:val>
                                        </p:tav>
                                        <p:tav tm="100000">
                                          <p:val>
                                            <p:strVal val="#ppt_x"/>
                                          </p:val>
                                        </p:tav>
                                      </p:tavLst>
                                    </p:anim>
                                    <p:anim calcmode="lin" valueType="num">
                                      <p:cBhvr>
                                        <p:cTn id="35" dur="500" fill="hold"/>
                                        <p:tgtEl>
                                          <p:spTgt spid="49"/>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50"/>
                                        </p:tgtEl>
                                        <p:attrNameLst>
                                          <p:attrName>style.visibility</p:attrName>
                                        </p:attrNameLst>
                                      </p:cBhvr>
                                      <p:to>
                                        <p:strVal val="visible"/>
                                      </p:to>
                                    </p:set>
                                    <p:animEffect transition="in" filter="fade">
                                      <p:cBhvr>
                                        <p:cTn id="38" dur="500"/>
                                        <p:tgtEl>
                                          <p:spTgt spid="50"/>
                                        </p:tgtEl>
                                      </p:cBhvr>
                                    </p:animEffect>
                                    <p:anim calcmode="lin" valueType="num">
                                      <p:cBhvr>
                                        <p:cTn id="39" dur="500" fill="hold"/>
                                        <p:tgtEl>
                                          <p:spTgt spid="50"/>
                                        </p:tgtEl>
                                        <p:attrNameLst>
                                          <p:attrName>ppt_x</p:attrName>
                                        </p:attrNameLst>
                                      </p:cBhvr>
                                      <p:tavLst>
                                        <p:tav tm="0">
                                          <p:val>
                                            <p:strVal val="#ppt_x"/>
                                          </p:val>
                                        </p:tav>
                                        <p:tav tm="100000">
                                          <p:val>
                                            <p:strVal val="#ppt_x"/>
                                          </p:val>
                                        </p:tav>
                                      </p:tavLst>
                                    </p:anim>
                                    <p:anim calcmode="lin" valueType="num">
                                      <p:cBhvr>
                                        <p:cTn id="40" dur="500" fill="hold"/>
                                        <p:tgtEl>
                                          <p:spTgt spid="50"/>
                                        </p:tgtEl>
                                        <p:attrNameLst>
                                          <p:attrName>ppt_y</p:attrName>
                                        </p:attrNameLst>
                                      </p:cBhvr>
                                      <p:tavLst>
                                        <p:tav tm="0">
                                          <p:val>
                                            <p:strVal val="#ppt_y+.1"/>
                                          </p:val>
                                        </p:tav>
                                        <p:tav tm="100000">
                                          <p:val>
                                            <p:strVal val="#ppt_y"/>
                                          </p:val>
                                        </p:tav>
                                      </p:tavLst>
                                    </p:anim>
                                  </p:childTnLst>
                                </p:cTn>
                              </p:par>
                              <p:par>
                                <p:cTn id="41" presetID="47" presetClass="entr" presetSubtype="0" fill="hold" grpId="0" nodeType="with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500"/>
                                        <p:tgtEl>
                                          <p:spTgt spid="51"/>
                                        </p:tgtEl>
                                      </p:cBhvr>
                                    </p:animEffect>
                                    <p:anim calcmode="lin" valueType="num">
                                      <p:cBhvr>
                                        <p:cTn id="44" dur="500" fill="hold"/>
                                        <p:tgtEl>
                                          <p:spTgt spid="51"/>
                                        </p:tgtEl>
                                        <p:attrNameLst>
                                          <p:attrName>ppt_x</p:attrName>
                                        </p:attrNameLst>
                                      </p:cBhvr>
                                      <p:tavLst>
                                        <p:tav tm="0">
                                          <p:val>
                                            <p:strVal val="#ppt_x"/>
                                          </p:val>
                                        </p:tav>
                                        <p:tav tm="100000">
                                          <p:val>
                                            <p:strVal val="#ppt_x"/>
                                          </p:val>
                                        </p:tav>
                                      </p:tavLst>
                                    </p:anim>
                                    <p:anim calcmode="lin" valueType="num">
                                      <p:cBhvr>
                                        <p:cTn id="45" dur="500" fill="hold"/>
                                        <p:tgtEl>
                                          <p:spTgt spid="51"/>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52"/>
                                        </p:tgtEl>
                                        <p:attrNameLst>
                                          <p:attrName>style.visibility</p:attrName>
                                        </p:attrNameLst>
                                      </p:cBhvr>
                                      <p:to>
                                        <p:strVal val="visible"/>
                                      </p:to>
                                    </p:set>
                                    <p:animEffect transition="in" filter="fade">
                                      <p:cBhvr>
                                        <p:cTn id="48" dur="500"/>
                                        <p:tgtEl>
                                          <p:spTgt spid="52"/>
                                        </p:tgtEl>
                                      </p:cBhvr>
                                    </p:animEffect>
                                    <p:anim calcmode="lin" valueType="num">
                                      <p:cBhvr>
                                        <p:cTn id="49" dur="500" fill="hold"/>
                                        <p:tgtEl>
                                          <p:spTgt spid="52"/>
                                        </p:tgtEl>
                                        <p:attrNameLst>
                                          <p:attrName>ppt_x</p:attrName>
                                        </p:attrNameLst>
                                      </p:cBhvr>
                                      <p:tavLst>
                                        <p:tav tm="0">
                                          <p:val>
                                            <p:strVal val="#ppt_x"/>
                                          </p:val>
                                        </p:tav>
                                        <p:tav tm="100000">
                                          <p:val>
                                            <p:strVal val="#ppt_x"/>
                                          </p:val>
                                        </p:tav>
                                      </p:tavLst>
                                    </p:anim>
                                    <p:anim calcmode="lin" valueType="num">
                                      <p:cBhvr>
                                        <p:cTn id="50" dur="500" fill="hold"/>
                                        <p:tgtEl>
                                          <p:spTgt spid="52"/>
                                        </p:tgtEl>
                                        <p:attrNameLst>
                                          <p:attrName>ppt_y</p:attrName>
                                        </p:attrNameLst>
                                      </p:cBhvr>
                                      <p:tavLst>
                                        <p:tav tm="0">
                                          <p:val>
                                            <p:strVal val="#ppt_y+.1"/>
                                          </p:val>
                                        </p:tav>
                                        <p:tav tm="100000">
                                          <p:val>
                                            <p:strVal val="#ppt_y"/>
                                          </p:val>
                                        </p:tav>
                                      </p:tavLst>
                                    </p:anim>
                                  </p:childTnLst>
                                </p:cTn>
                              </p:par>
                            </p:childTnLst>
                          </p:cTn>
                        </p:par>
                        <p:par>
                          <p:cTn id="51" fill="hold">
                            <p:stCondLst>
                              <p:cond delay="2500"/>
                            </p:stCondLst>
                            <p:childTnLst>
                              <p:par>
                                <p:cTn id="52" presetID="42" presetClass="entr" presetSubtype="0" fill="hold" nodeType="afterEffect">
                                  <p:stCondLst>
                                    <p:cond delay="0"/>
                                  </p:stCondLst>
                                  <p:childTnLst>
                                    <p:set>
                                      <p:cBhvr>
                                        <p:cTn id="53" dur="1" fill="hold">
                                          <p:stCondLst>
                                            <p:cond delay="0"/>
                                          </p:stCondLst>
                                        </p:cTn>
                                        <p:tgtEl>
                                          <p:spTgt spid="38"/>
                                        </p:tgtEl>
                                        <p:attrNameLst>
                                          <p:attrName>style.visibility</p:attrName>
                                        </p:attrNameLst>
                                      </p:cBhvr>
                                      <p:to>
                                        <p:strVal val="visible"/>
                                      </p:to>
                                    </p:set>
                                    <p:animEffect transition="in" filter="fade">
                                      <p:cBhvr>
                                        <p:cTn id="54" dur="1000"/>
                                        <p:tgtEl>
                                          <p:spTgt spid="38"/>
                                        </p:tgtEl>
                                      </p:cBhvr>
                                    </p:animEffect>
                                    <p:anim calcmode="lin" valueType="num">
                                      <p:cBhvr>
                                        <p:cTn id="55" dur="1000" fill="hold"/>
                                        <p:tgtEl>
                                          <p:spTgt spid="38"/>
                                        </p:tgtEl>
                                        <p:attrNameLst>
                                          <p:attrName>ppt_x</p:attrName>
                                        </p:attrNameLst>
                                      </p:cBhvr>
                                      <p:tavLst>
                                        <p:tav tm="0">
                                          <p:val>
                                            <p:strVal val="#ppt_x"/>
                                          </p:val>
                                        </p:tav>
                                        <p:tav tm="100000">
                                          <p:val>
                                            <p:strVal val="#ppt_x"/>
                                          </p:val>
                                        </p:tav>
                                      </p:tavLst>
                                    </p:anim>
                                    <p:anim calcmode="lin" valueType="num">
                                      <p:cBhvr>
                                        <p:cTn id="56" dur="1000" fill="hold"/>
                                        <p:tgtEl>
                                          <p:spTgt spid="38"/>
                                        </p:tgtEl>
                                        <p:attrNameLst>
                                          <p:attrName>ppt_y</p:attrName>
                                        </p:attrNameLst>
                                      </p:cBhvr>
                                      <p:tavLst>
                                        <p:tav tm="0">
                                          <p:val>
                                            <p:strVal val="#ppt_y+.1"/>
                                          </p:val>
                                        </p:tav>
                                        <p:tav tm="100000">
                                          <p:val>
                                            <p:strVal val="#ppt_y"/>
                                          </p:val>
                                        </p:tav>
                                      </p:tavLst>
                                    </p:anim>
                                  </p:childTnLst>
                                </p:cTn>
                              </p:par>
                            </p:childTnLst>
                          </p:cTn>
                        </p:par>
                        <p:par>
                          <p:cTn id="57" fill="hold">
                            <p:stCondLst>
                              <p:cond delay="3500"/>
                            </p:stCondLst>
                            <p:childTnLst>
                              <p:par>
                                <p:cTn id="58" presetID="22" presetClass="entr" presetSubtype="4" fill="hold" nodeType="afterEffect">
                                  <p:stCondLst>
                                    <p:cond delay="0"/>
                                  </p:stCondLst>
                                  <p:childTnLst>
                                    <p:set>
                                      <p:cBhvr>
                                        <p:cTn id="59" dur="1" fill="hold">
                                          <p:stCondLst>
                                            <p:cond delay="0"/>
                                          </p:stCondLst>
                                        </p:cTn>
                                        <p:tgtEl>
                                          <p:spTgt spid="53"/>
                                        </p:tgtEl>
                                        <p:attrNameLst>
                                          <p:attrName>style.visibility</p:attrName>
                                        </p:attrNameLst>
                                      </p:cBhvr>
                                      <p:to>
                                        <p:strVal val="visible"/>
                                      </p:to>
                                    </p:set>
                                    <p:animEffect transition="in" filter="wipe(down)">
                                      <p:cBhvr>
                                        <p:cTn id="60" dur="250"/>
                                        <p:tgtEl>
                                          <p:spTgt spid="53"/>
                                        </p:tgtEl>
                                      </p:cBhvr>
                                    </p:animEffect>
                                  </p:childTnLst>
                                </p:cTn>
                              </p:par>
                              <p:par>
                                <p:cTn id="61" presetID="22" presetClass="entr" presetSubtype="4" fill="hold" nodeType="withEffect">
                                  <p:stCondLst>
                                    <p:cond delay="0"/>
                                  </p:stCondLst>
                                  <p:childTnLst>
                                    <p:set>
                                      <p:cBhvr>
                                        <p:cTn id="62" dur="1" fill="hold">
                                          <p:stCondLst>
                                            <p:cond delay="0"/>
                                          </p:stCondLst>
                                        </p:cTn>
                                        <p:tgtEl>
                                          <p:spTgt spid="56"/>
                                        </p:tgtEl>
                                        <p:attrNameLst>
                                          <p:attrName>style.visibility</p:attrName>
                                        </p:attrNameLst>
                                      </p:cBhvr>
                                      <p:to>
                                        <p:strVal val="visible"/>
                                      </p:to>
                                    </p:set>
                                    <p:animEffect transition="in" filter="wipe(down)">
                                      <p:cBhvr>
                                        <p:cTn id="63" dur="250"/>
                                        <p:tgtEl>
                                          <p:spTgt spid="56"/>
                                        </p:tgtEl>
                                      </p:cBhvr>
                                    </p:animEffect>
                                  </p:childTnLst>
                                </p:cTn>
                              </p:par>
                              <p:par>
                                <p:cTn id="64" presetID="22" presetClass="entr" presetSubtype="4" fill="hold" nodeType="withEffect">
                                  <p:stCondLst>
                                    <p:cond delay="0"/>
                                  </p:stCondLst>
                                  <p:childTnLst>
                                    <p:set>
                                      <p:cBhvr>
                                        <p:cTn id="65" dur="1" fill="hold">
                                          <p:stCondLst>
                                            <p:cond delay="0"/>
                                          </p:stCondLst>
                                        </p:cTn>
                                        <p:tgtEl>
                                          <p:spTgt spid="59"/>
                                        </p:tgtEl>
                                        <p:attrNameLst>
                                          <p:attrName>style.visibility</p:attrName>
                                        </p:attrNameLst>
                                      </p:cBhvr>
                                      <p:to>
                                        <p:strVal val="visible"/>
                                      </p:to>
                                    </p:set>
                                    <p:animEffect transition="in" filter="wipe(down)">
                                      <p:cBhvr>
                                        <p:cTn id="66" dur="250"/>
                                        <p:tgtEl>
                                          <p:spTgt spid="59"/>
                                        </p:tgtEl>
                                      </p:cBhvr>
                                    </p:animEffect>
                                  </p:childTnLst>
                                </p:cTn>
                              </p:par>
                              <p:par>
                                <p:cTn id="67" presetID="22" presetClass="entr" presetSubtype="4" fill="hold" nodeType="withEffect">
                                  <p:stCondLst>
                                    <p:cond delay="0"/>
                                  </p:stCondLst>
                                  <p:childTnLst>
                                    <p:set>
                                      <p:cBhvr>
                                        <p:cTn id="68" dur="1" fill="hold">
                                          <p:stCondLst>
                                            <p:cond delay="0"/>
                                          </p:stCondLst>
                                        </p:cTn>
                                        <p:tgtEl>
                                          <p:spTgt spid="62"/>
                                        </p:tgtEl>
                                        <p:attrNameLst>
                                          <p:attrName>style.visibility</p:attrName>
                                        </p:attrNameLst>
                                      </p:cBhvr>
                                      <p:to>
                                        <p:strVal val="visible"/>
                                      </p:to>
                                    </p:set>
                                    <p:animEffect transition="in" filter="wipe(down)">
                                      <p:cBhvr>
                                        <p:cTn id="69" dur="25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44" grpId="0" animBg="1"/>
      <p:bldP spid="45" grpId="0" animBg="1"/>
      <p:bldP spid="46" grpId="0" animBg="1"/>
      <p:bldP spid="47" grpId="0" animBg="1"/>
      <p:bldP spid="48" grpId="0" animBg="1"/>
      <p:bldP spid="49" grpId="0"/>
      <p:bldP spid="50" grpId="0"/>
      <p:bldP spid="51" grpId="0"/>
      <p:bldP spid="52" grpId="0"/>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 y="0"/>
            <a:ext cx="9144004" cy="5143500"/>
          </a:xfrm>
          <a:prstGeom prst="rect">
            <a:avLst/>
          </a:prstGeom>
        </p:spPr>
      </p:pic>
      <p:grpSp>
        <p:nvGrpSpPr>
          <p:cNvPr id="36" name="组合 35"/>
          <p:cNvGrpSpPr/>
          <p:nvPr/>
        </p:nvGrpSpPr>
        <p:grpSpPr>
          <a:xfrm>
            <a:off x="1172096" y="1032991"/>
            <a:ext cx="7072312" cy="3482975"/>
            <a:chOff x="1358950" y="1173758"/>
            <a:chExt cx="7072312" cy="3482975"/>
          </a:xfrm>
        </p:grpSpPr>
        <p:sp>
          <p:nvSpPr>
            <p:cNvPr id="37" name="Freeform 5"/>
            <p:cNvSpPr/>
            <p:nvPr/>
          </p:nvSpPr>
          <p:spPr bwMode="auto">
            <a:xfrm>
              <a:off x="1358950" y="1173758"/>
              <a:ext cx="7072312" cy="3482975"/>
            </a:xfrm>
            <a:custGeom>
              <a:avLst/>
              <a:gdLst>
                <a:gd name="T0" fmla="*/ 97 w 9549"/>
                <a:gd name="T1" fmla="*/ 0 h 4700"/>
                <a:gd name="T2" fmla="*/ 9452 w 9549"/>
                <a:gd name="T3" fmla="*/ 0 h 4700"/>
                <a:gd name="T4" fmla="*/ 9549 w 9549"/>
                <a:gd name="T5" fmla="*/ 97 h 4700"/>
                <a:gd name="T6" fmla="*/ 9549 w 9549"/>
                <a:gd name="T7" fmla="*/ 4603 h 4700"/>
                <a:gd name="T8" fmla="*/ 9452 w 9549"/>
                <a:gd name="T9" fmla="*/ 4700 h 4700"/>
                <a:gd name="T10" fmla="*/ 97 w 9549"/>
                <a:gd name="T11" fmla="*/ 4700 h 4700"/>
                <a:gd name="T12" fmla="*/ 0 w 9549"/>
                <a:gd name="T13" fmla="*/ 4603 h 4700"/>
                <a:gd name="T14" fmla="*/ 0 w 9549"/>
                <a:gd name="T15" fmla="*/ 97 h 4700"/>
                <a:gd name="T16" fmla="*/ 97 w 9549"/>
                <a:gd name="T17" fmla="*/ 0 h 4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49" h="4700">
                  <a:moveTo>
                    <a:pt x="97" y="0"/>
                  </a:moveTo>
                  <a:lnTo>
                    <a:pt x="9452" y="0"/>
                  </a:lnTo>
                  <a:cubicBezTo>
                    <a:pt x="9505" y="0"/>
                    <a:pt x="9549" y="43"/>
                    <a:pt x="9549" y="97"/>
                  </a:cubicBezTo>
                  <a:lnTo>
                    <a:pt x="9549" y="4603"/>
                  </a:lnTo>
                  <a:cubicBezTo>
                    <a:pt x="9549" y="4656"/>
                    <a:pt x="9505" y="4700"/>
                    <a:pt x="9452" y="4700"/>
                  </a:cubicBezTo>
                  <a:lnTo>
                    <a:pt x="97" y="4700"/>
                  </a:lnTo>
                  <a:cubicBezTo>
                    <a:pt x="44" y="4700"/>
                    <a:pt x="0" y="4656"/>
                    <a:pt x="0" y="4603"/>
                  </a:cubicBezTo>
                  <a:lnTo>
                    <a:pt x="0" y="97"/>
                  </a:lnTo>
                  <a:cubicBezTo>
                    <a:pt x="0" y="43"/>
                    <a:pt x="44" y="0"/>
                    <a:pt x="97" y="0"/>
                  </a:cubicBezTo>
                  <a:close/>
                </a:path>
              </a:pathLst>
            </a:cu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Freeform 8"/>
            <p:cNvSpPr/>
            <p:nvPr/>
          </p:nvSpPr>
          <p:spPr bwMode="auto">
            <a:xfrm>
              <a:off x="7851825" y="4077295"/>
              <a:ext cx="579437" cy="579438"/>
            </a:xfrm>
            <a:custGeom>
              <a:avLst/>
              <a:gdLst>
                <a:gd name="T0" fmla="*/ 782 w 782"/>
                <a:gd name="T1" fmla="*/ 0 h 782"/>
                <a:gd name="T2" fmla="*/ 782 w 782"/>
                <a:gd name="T3" fmla="*/ 685 h 782"/>
                <a:gd name="T4" fmla="*/ 685 w 782"/>
                <a:gd name="T5" fmla="*/ 782 h 782"/>
                <a:gd name="T6" fmla="*/ 0 w 782"/>
                <a:gd name="T7" fmla="*/ 782 h 782"/>
                <a:gd name="T8" fmla="*/ 782 w 782"/>
                <a:gd name="T9" fmla="*/ 0 h 782"/>
              </a:gdLst>
              <a:ahLst/>
              <a:cxnLst>
                <a:cxn ang="0">
                  <a:pos x="T0" y="T1"/>
                </a:cxn>
                <a:cxn ang="0">
                  <a:pos x="T2" y="T3"/>
                </a:cxn>
                <a:cxn ang="0">
                  <a:pos x="T4" y="T5"/>
                </a:cxn>
                <a:cxn ang="0">
                  <a:pos x="T6" y="T7"/>
                </a:cxn>
                <a:cxn ang="0">
                  <a:pos x="T8" y="T9"/>
                </a:cxn>
              </a:cxnLst>
              <a:rect l="0" t="0" r="r" b="b"/>
              <a:pathLst>
                <a:path w="782" h="782">
                  <a:moveTo>
                    <a:pt x="782" y="0"/>
                  </a:moveTo>
                  <a:lnTo>
                    <a:pt x="782" y="685"/>
                  </a:lnTo>
                  <a:cubicBezTo>
                    <a:pt x="782" y="738"/>
                    <a:pt x="738" y="782"/>
                    <a:pt x="685" y="782"/>
                  </a:cubicBezTo>
                  <a:lnTo>
                    <a:pt x="0" y="782"/>
                  </a:lnTo>
                  <a:lnTo>
                    <a:pt x="782" y="0"/>
                  </a:lnTo>
                  <a:close/>
                </a:path>
              </a:pathLst>
            </a:custGeom>
            <a:solidFill>
              <a:srgbClr val="FF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grpSp>
      <p:sp>
        <p:nvSpPr>
          <p:cNvPr id="39" name="Freeform 6"/>
          <p:cNvSpPr/>
          <p:nvPr/>
        </p:nvSpPr>
        <p:spPr bwMode="auto">
          <a:xfrm>
            <a:off x="1073671" y="831378"/>
            <a:ext cx="2422525" cy="193675"/>
          </a:xfrm>
          <a:custGeom>
            <a:avLst/>
            <a:gdLst>
              <a:gd name="T0" fmla="*/ 249 w 3270"/>
              <a:gd name="T1" fmla="*/ 261 h 261"/>
              <a:gd name="T2" fmla="*/ 3270 w 3270"/>
              <a:gd name="T3" fmla="*/ 261 h 261"/>
              <a:gd name="T4" fmla="*/ 3022 w 3270"/>
              <a:gd name="T5" fmla="*/ 0 h 261"/>
              <a:gd name="T6" fmla="*/ 0 w 3270"/>
              <a:gd name="T7" fmla="*/ 0 h 261"/>
              <a:gd name="T8" fmla="*/ 249 w 3270"/>
              <a:gd name="T9" fmla="*/ 261 h 261"/>
            </a:gdLst>
            <a:ahLst/>
            <a:cxnLst>
              <a:cxn ang="0">
                <a:pos x="T0" y="T1"/>
              </a:cxn>
              <a:cxn ang="0">
                <a:pos x="T2" y="T3"/>
              </a:cxn>
              <a:cxn ang="0">
                <a:pos x="T4" y="T5"/>
              </a:cxn>
              <a:cxn ang="0">
                <a:pos x="T6" y="T7"/>
              </a:cxn>
              <a:cxn ang="0">
                <a:pos x="T8" y="T9"/>
              </a:cxn>
            </a:cxnLst>
            <a:rect l="0" t="0" r="r" b="b"/>
            <a:pathLst>
              <a:path w="3270" h="261">
                <a:moveTo>
                  <a:pt x="249" y="261"/>
                </a:moveTo>
                <a:lnTo>
                  <a:pt x="3270" y="261"/>
                </a:lnTo>
                <a:lnTo>
                  <a:pt x="3022" y="0"/>
                </a:lnTo>
                <a:lnTo>
                  <a:pt x="0" y="0"/>
                </a:lnTo>
                <a:lnTo>
                  <a:pt x="249" y="261"/>
                </a:lnTo>
                <a:close/>
              </a:path>
            </a:pathLst>
          </a:custGeom>
          <a:solidFill>
            <a:srgbClr val="C0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40" name="Freeform 7"/>
          <p:cNvSpPr/>
          <p:nvPr/>
        </p:nvSpPr>
        <p:spPr bwMode="auto">
          <a:xfrm>
            <a:off x="1073671" y="831378"/>
            <a:ext cx="2238375" cy="1554163"/>
          </a:xfrm>
          <a:custGeom>
            <a:avLst/>
            <a:gdLst>
              <a:gd name="T0" fmla="*/ 3022 w 3022"/>
              <a:gd name="T1" fmla="*/ 0 h 2098"/>
              <a:gd name="T2" fmla="*/ 0 w 3022"/>
              <a:gd name="T3" fmla="*/ 0 h 2098"/>
              <a:gd name="T4" fmla="*/ 0 w 3022"/>
              <a:gd name="T5" fmla="*/ 2098 h 2098"/>
              <a:gd name="T6" fmla="*/ 2165 w 3022"/>
              <a:gd name="T7" fmla="*/ 2098 h 2098"/>
              <a:gd name="T8" fmla="*/ 3022 w 3022"/>
              <a:gd name="T9" fmla="*/ 0 h 2098"/>
            </a:gdLst>
            <a:ahLst/>
            <a:cxnLst>
              <a:cxn ang="0">
                <a:pos x="T0" y="T1"/>
              </a:cxn>
              <a:cxn ang="0">
                <a:pos x="T2" y="T3"/>
              </a:cxn>
              <a:cxn ang="0">
                <a:pos x="T4" y="T5"/>
              </a:cxn>
              <a:cxn ang="0">
                <a:pos x="T6" y="T7"/>
              </a:cxn>
              <a:cxn ang="0">
                <a:pos x="T8" y="T9"/>
              </a:cxn>
            </a:cxnLst>
            <a:rect l="0" t="0" r="r" b="b"/>
            <a:pathLst>
              <a:path w="3022" h="2098">
                <a:moveTo>
                  <a:pt x="3022" y="0"/>
                </a:moveTo>
                <a:lnTo>
                  <a:pt x="0" y="0"/>
                </a:lnTo>
                <a:lnTo>
                  <a:pt x="0" y="2098"/>
                </a:lnTo>
                <a:lnTo>
                  <a:pt x="2165" y="2098"/>
                </a:lnTo>
                <a:lnTo>
                  <a:pt x="3022" y="0"/>
                </a:lnTo>
                <a:close/>
              </a:path>
            </a:pathLst>
          </a:custGeom>
          <a:solidFill>
            <a:srgbClr val="FF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41" name="Freeform 9"/>
          <p:cNvSpPr>
            <a:spLocks noEditPoints="1"/>
          </p:cNvSpPr>
          <p:nvPr/>
        </p:nvSpPr>
        <p:spPr bwMode="auto">
          <a:xfrm>
            <a:off x="7966596" y="4261966"/>
            <a:ext cx="198437" cy="198438"/>
          </a:xfrm>
          <a:custGeom>
            <a:avLst/>
            <a:gdLst>
              <a:gd name="T0" fmla="*/ 146 w 268"/>
              <a:gd name="T1" fmla="*/ 226 h 268"/>
              <a:gd name="T2" fmla="*/ 125 w 268"/>
              <a:gd name="T3" fmla="*/ 209 h 268"/>
              <a:gd name="T4" fmla="*/ 177 w 268"/>
              <a:gd name="T5" fmla="*/ 148 h 268"/>
              <a:gd name="T6" fmla="*/ 43 w 268"/>
              <a:gd name="T7" fmla="*/ 148 h 268"/>
              <a:gd name="T8" fmla="*/ 43 w 268"/>
              <a:gd name="T9" fmla="*/ 120 h 268"/>
              <a:gd name="T10" fmla="*/ 177 w 268"/>
              <a:gd name="T11" fmla="*/ 120 h 268"/>
              <a:gd name="T12" fmla="*/ 125 w 268"/>
              <a:gd name="T13" fmla="*/ 60 h 268"/>
              <a:gd name="T14" fmla="*/ 146 w 268"/>
              <a:gd name="T15" fmla="*/ 42 h 268"/>
              <a:gd name="T16" fmla="*/ 224 w 268"/>
              <a:gd name="T17" fmla="*/ 134 h 268"/>
              <a:gd name="T18" fmla="*/ 146 w 268"/>
              <a:gd name="T19" fmla="*/ 226 h 268"/>
              <a:gd name="T20" fmla="*/ 134 w 268"/>
              <a:gd name="T21" fmla="*/ 0 h 268"/>
              <a:gd name="T22" fmla="*/ 268 w 268"/>
              <a:gd name="T23" fmla="*/ 134 h 268"/>
              <a:gd name="T24" fmla="*/ 134 w 268"/>
              <a:gd name="T25" fmla="*/ 268 h 268"/>
              <a:gd name="T26" fmla="*/ 0 w 268"/>
              <a:gd name="T27" fmla="*/ 134 h 268"/>
              <a:gd name="T28" fmla="*/ 134 w 268"/>
              <a:gd name="T29" fmla="*/ 0 h 268"/>
              <a:gd name="T30" fmla="*/ 134 w 268"/>
              <a:gd name="T31" fmla="*/ 17 h 268"/>
              <a:gd name="T32" fmla="*/ 250 w 268"/>
              <a:gd name="T33" fmla="*/ 134 h 268"/>
              <a:gd name="T34" fmla="*/ 134 w 268"/>
              <a:gd name="T35" fmla="*/ 251 h 268"/>
              <a:gd name="T36" fmla="*/ 17 w 268"/>
              <a:gd name="T37" fmla="*/ 134 h 268"/>
              <a:gd name="T38" fmla="*/ 134 w 268"/>
              <a:gd name="T39" fmla="*/ 1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8" h="268">
                <a:moveTo>
                  <a:pt x="146" y="226"/>
                </a:moveTo>
                <a:lnTo>
                  <a:pt x="125" y="209"/>
                </a:lnTo>
                <a:lnTo>
                  <a:pt x="177" y="148"/>
                </a:lnTo>
                <a:lnTo>
                  <a:pt x="43" y="148"/>
                </a:lnTo>
                <a:lnTo>
                  <a:pt x="43" y="120"/>
                </a:lnTo>
                <a:lnTo>
                  <a:pt x="177" y="120"/>
                </a:lnTo>
                <a:lnTo>
                  <a:pt x="125" y="60"/>
                </a:lnTo>
                <a:lnTo>
                  <a:pt x="146" y="42"/>
                </a:lnTo>
                <a:lnTo>
                  <a:pt x="224" y="134"/>
                </a:lnTo>
                <a:lnTo>
                  <a:pt x="146" y="226"/>
                </a:lnTo>
                <a:close/>
                <a:moveTo>
                  <a:pt x="134" y="0"/>
                </a:moveTo>
                <a:cubicBezTo>
                  <a:pt x="208" y="0"/>
                  <a:pt x="268" y="60"/>
                  <a:pt x="268" y="134"/>
                </a:cubicBezTo>
                <a:cubicBezTo>
                  <a:pt x="268" y="208"/>
                  <a:pt x="208" y="268"/>
                  <a:pt x="134" y="268"/>
                </a:cubicBezTo>
                <a:cubicBezTo>
                  <a:pt x="60" y="268"/>
                  <a:pt x="0" y="208"/>
                  <a:pt x="0" y="134"/>
                </a:cubicBezTo>
                <a:cubicBezTo>
                  <a:pt x="0" y="60"/>
                  <a:pt x="60" y="0"/>
                  <a:pt x="134" y="0"/>
                </a:cubicBezTo>
                <a:close/>
                <a:moveTo>
                  <a:pt x="134" y="17"/>
                </a:moveTo>
                <a:cubicBezTo>
                  <a:pt x="198" y="17"/>
                  <a:pt x="250" y="70"/>
                  <a:pt x="250" y="134"/>
                </a:cubicBezTo>
                <a:cubicBezTo>
                  <a:pt x="250" y="199"/>
                  <a:pt x="198" y="251"/>
                  <a:pt x="134" y="251"/>
                </a:cubicBezTo>
                <a:cubicBezTo>
                  <a:pt x="69" y="251"/>
                  <a:pt x="17" y="199"/>
                  <a:pt x="17" y="134"/>
                </a:cubicBezTo>
                <a:cubicBezTo>
                  <a:pt x="17" y="70"/>
                  <a:pt x="69" y="17"/>
                  <a:pt x="134" y="1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42" name="TextBox 41"/>
          <p:cNvSpPr txBox="1"/>
          <p:nvPr/>
        </p:nvSpPr>
        <p:spPr>
          <a:xfrm>
            <a:off x="1683547" y="996675"/>
            <a:ext cx="698793" cy="1323439"/>
          </a:xfrm>
          <a:prstGeom prst="rect">
            <a:avLst/>
          </a:prstGeom>
          <a:noFill/>
        </p:spPr>
        <p:txBody>
          <a:bodyPr wrap="square" rtlCol="0">
            <a:spAutoFit/>
          </a:bodyPr>
          <a:lstStyle/>
          <a:p>
            <a:r>
              <a:rPr lang="en-US" altLang="zh-CN" sz="8000" b="1" dirty="0" smtClean="0">
                <a:solidFill>
                  <a:srgbClr val="F8F8F8"/>
                </a:solidFill>
                <a:latin typeface="微软雅黑" panose="020B0503020204020204" pitchFamily="34" charset="-122"/>
                <a:ea typeface="微软雅黑" panose="020B0503020204020204" pitchFamily="34" charset="-122"/>
              </a:rPr>
              <a:t>3</a:t>
            </a:r>
            <a:endParaRPr lang="zh-CN" altLang="en-US" sz="8000" b="1" dirty="0">
              <a:solidFill>
                <a:srgbClr val="F8F8F8"/>
              </a:solidFill>
              <a:latin typeface="微软雅黑" panose="020B0503020204020204" pitchFamily="34" charset="-122"/>
              <a:ea typeface="微软雅黑" panose="020B0503020204020204" pitchFamily="34" charset="-122"/>
            </a:endParaRPr>
          </a:p>
        </p:txBody>
      </p:sp>
      <p:sp>
        <p:nvSpPr>
          <p:cNvPr id="43" name="TextBox 42"/>
          <p:cNvSpPr txBox="1"/>
          <p:nvPr/>
        </p:nvSpPr>
        <p:spPr>
          <a:xfrm>
            <a:off x="3195761" y="1396785"/>
            <a:ext cx="4038847" cy="584775"/>
          </a:xfrm>
          <a:prstGeom prst="rect">
            <a:avLst/>
          </a:prstGeom>
          <a:noFill/>
        </p:spPr>
        <p:txBody>
          <a:bodyPr wrap="square" rtlCol="0">
            <a:spAutoFit/>
          </a:bodyPr>
          <a:lstStyle/>
          <a:p>
            <a:r>
              <a:rPr lang="zh-CN" altLang="en-US" sz="3200" b="1" dirty="0">
                <a:solidFill>
                  <a:srgbClr val="2B2A30"/>
                </a:solidFill>
                <a:latin typeface="微软雅黑" panose="020B0503020204020204" pitchFamily="34" charset="-122"/>
                <a:ea typeface="微软雅黑" panose="020B0503020204020204" pitchFamily="34" charset="-122"/>
              </a:rPr>
              <a:t>请输入</a:t>
            </a:r>
            <a:r>
              <a:rPr lang="zh-CN" altLang="en-US" sz="3200" b="1" dirty="0" smtClean="0">
                <a:solidFill>
                  <a:srgbClr val="2B2A30"/>
                </a:solidFill>
                <a:latin typeface="微软雅黑" panose="020B0503020204020204" pitchFamily="34" charset="-122"/>
                <a:ea typeface="微软雅黑" panose="020B0503020204020204" pitchFamily="34" charset="-122"/>
              </a:rPr>
              <a:t>第三部分标题</a:t>
            </a:r>
            <a:endParaRPr lang="zh-CN" altLang="en-US" sz="3200" b="1" dirty="0">
              <a:solidFill>
                <a:srgbClr val="2B2A30"/>
              </a:solidFill>
              <a:latin typeface="微软雅黑" panose="020B0503020204020204" pitchFamily="34" charset="-122"/>
              <a:ea typeface="微软雅黑" panose="020B0503020204020204" pitchFamily="34" charset="-122"/>
            </a:endParaRPr>
          </a:p>
        </p:txBody>
      </p:sp>
      <p:sp>
        <p:nvSpPr>
          <p:cNvPr id="44" name="Rectangle 13"/>
          <p:cNvSpPr>
            <a:spLocks noChangeArrowheads="1"/>
          </p:cNvSpPr>
          <p:nvPr/>
        </p:nvSpPr>
        <p:spPr bwMode="auto">
          <a:xfrm>
            <a:off x="1164213" y="1712042"/>
            <a:ext cx="566502" cy="353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p>
            <a:pPr>
              <a:buFontTx/>
              <a:buNone/>
            </a:pPr>
            <a:r>
              <a:rPr lang="zh-CN" altLang="zh-CN" sz="2300" dirty="0" smtClean="0">
                <a:solidFill>
                  <a:srgbClr val="FFFFFF"/>
                </a:solidFill>
                <a:latin typeface="微软雅黑" panose="020B0503020204020204" pitchFamily="34" charset="-122"/>
                <a:ea typeface="微软雅黑" panose="020B0503020204020204" pitchFamily="34" charset="-122"/>
              </a:rPr>
              <a:t>Part</a:t>
            </a:r>
            <a:endParaRPr lang="zh-CN" altLang="zh-CN" dirty="0" smtClean="0">
              <a:solidFill>
                <a:srgbClr val="FEAE01"/>
              </a:solidFill>
              <a:latin typeface="微软雅黑" panose="020B0503020204020204" pitchFamily="34" charset="-122"/>
              <a:ea typeface="微软雅黑" panose="020B0503020204020204" pitchFamily="34" charset="-122"/>
            </a:endParaRPr>
          </a:p>
        </p:txBody>
      </p:sp>
      <p:sp>
        <p:nvSpPr>
          <p:cNvPr id="45" name="TextBox 44"/>
          <p:cNvSpPr txBox="1"/>
          <p:nvPr/>
        </p:nvSpPr>
        <p:spPr>
          <a:xfrm>
            <a:off x="2032943" y="2647478"/>
            <a:ext cx="5317950" cy="1015663"/>
          </a:xfrm>
          <a:prstGeom prst="rect">
            <a:avLst/>
          </a:prstGeom>
          <a:noFill/>
        </p:spPr>
        <p:txBody>
          <a:bodyPr wrap="square" rtlCol="0">
            <a:spAutoFit/>
          </a:bodyPr>
          <a:lstStyle/>
          <a:p>
            <a:pPr>
              <a:lnSpc>
                <a:spcPct val="150000"/>
              </a:lnSpc>
            </a:pPr>
            <a:r>
              <a:rPr lang="zh-CN" altLang="en-US" sz="2000" dirty="0" smtClean="0">
                <a:solidFill>
                  <a:srgbClr val="2B2A30"/>
                </a:solidFill>
                <a:latin typeface="微软雅黑" panose="020B0503020204020204" pitchFamily="34" charset="-122"/>
                <a:ea typeface="微软雅黑" panose="020B0503020204020204" pitchFamily="34" charset="-122"/>
              </a:rPr>
              <a:t>点击添加</a:t>
            </a:r>
            <a:r>
              <a:rPr lang="zh-CN" altLang="en-US" sz="2000" dirty="0">
                <a:solidFill>
                  <a:srgbClr val="2B2A30"/>
                </a:solidFill>
                <a:latin typeface="微软雅黑" panose="020B0503020204020204" pitchFamily="34" charset="-122"/>
                <a:ea typeface="微软雅黑" panose="020B0503020204020204" pitchFamily="34" charset="-122"/>
              </a:rPr>
              <a:t>文字内容点击添加文字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endParaRPr lang="zh-CN" altLang="en-US" sz="2000" dirty="0">
              <a:solidFill>
                <a:srgbClr val="2B2A30"/>
              </a:solidFill>
              <a:latin typeface="微软雅黑" panose="020B0503020204020204" pitchFamily="34" charset="-122"/>
              <a:ea typeface="微软雅黑" panose="020B0503020204020204" pitchFamily="34" charset="-122"/>
            </a:endParaRPr>
          </a:p>
        </p:txBody>
      </p:sp>
      <p:sp>
        <p:nvSpPr>
          <p:cNvPr id="46" name="TextBox 45"/>
          <p:cNvSpPr txBox="1"/>
          <p:nvPr/>
        </p:nvSpPr>
        <p:spPr>
          <a:xfrm>
            <a:off x="3174429" y="1990114"/>
            <a:ext cx="4276204" cy="369332"/>
          </a:xfrm>
          <a:prstGeom prst="rect">
            <a:avLst/>
          </a:prstGeom>
          <a:noFill/>
        </p:spPr>
        <p:txBody>
          <a:bodyPr wrap="square" rtlCol="0">
            <a:spAutoFit/>
          </a:bodyPr>
          <a:lstStyle/>
          <a:p>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节标题一   </a:t>
            </a:r>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节标题二  </a:t>
            </a:r>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节标题三</a:t>
            </a:r>
            <a:endParaRPr lang="zh-CN" altLang="en-US" dirty="0">
              <a:solidFill>
                <a:srgbClr val="2B2A3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100" advClick="0" advTm="9000">
        <p14:switch dir="r"/>
      </p:transition>
    </mc:Choice>
    <mc:Fallback>
      <p:transition spd="slow" advClick="0" advTm="9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ipe(down)">
                                      <p:cBhvr>
                                        <p:cTn id="11" dur="500"/>
                                        <p:tgtEl>
                                          <p:spTgt spid="3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up)">
                                      <p:cBhvr>
                                        <p:cTn id="15" dur="500"/>
                                        <p:tgtEl>
                                          <p:spTgt spid="40"/>
                                        </p:tgtEl>
                                      </p:cBhvr>
                                    </p:animEffect>
                                  </p:childTnLst>
                                </p:cTn>
                              </p:par>
                            </p:childTnLst>
                          </p:cTn>
                        </p:par>
                        <p:par>
                          <p:cTn id="16" fill="hold">
                            <p:stCondLst>
                              <p:cond delay="1500"/>
                            </p:stCondLst>
                            <p:childTnLst>
                              <p:par>
                                <p:cTn id="17" presetID="31" presetClass="entr" presetSubtype="0" fill="hold" grpId="0" nodeType="after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p:cTn id="19" dur="500" fill="hold"/>
                                        <p:tgtEl>
                                          <p:spTgt spid="42"/>
                                        </p:tgtEl>
                                        <p:attrNameLst>
                                          <p:attrName>ppt_w</p:attrName>
                                        </p:attrNameLst>
                                      </p:cBhvr>
                                      <p:tavLst>
                                        <p:tav tm="0">
                                          <p:val>
                                            <p:fltVal val="0"/>
                                          </p:val>
                                        </p:tav>
                                        <p:tav tm="100000">
                                          <p:val>
                                            <p:strVal val="#ppt_w"/>
                                          </p:val>
                                        </p:tav>
                                      </p:tavLst>
                                    </p:anim>
                                    <p:anim calcmode="lin" valueType="num">
                                      <p:cBhvr>
                                        <p:cTn id="20" dur="500" fill="hold"/>
                                        <p:tgtEl>
                                          <p:spTgt spid="42"/>
                                        </p:tgtEl>
                                        <p:attrNameLst>
                                          <p:attrName>ppt_h</p:attrName>
                                        </p:attrNameLst>
                                      </p:cBhvr>
                                      <p:tavLst>
                                        <p:tav tm="0">
                                          <p:val>
                                            <p:fltVal val="0"/>
                                          </p:val>
                                        </p:tav>
                                        <p:tav tm="100000">
                                          <p:val>
                                            <p:strVal val="#ppt_h"/>
                                          </p:val>
                                        </p:tav>
                                      </p:tavLst>
                                    </p:anim>
                                    <p:anim calcmode="lin" valueType="num">
                                      <p:cBhvr>
                                        <p:cTn id="21" dur="500" fill="hold"/>
                                        <p:tgtEl>
                                          <p:spTgt spid="42"/>
                                        </p:tgtEl>
                                        <p:attrNameLst>
                                          <p:attrName>style.rotation</p:attrName>
                                        </p:attrNameLst>
                                      </p:cBhvr>
                                      <p:tavLst>
                                        <p:tav tm="0">
                                          <p:val>
                                            <p:fltVal val="90"/>
                                          </p:val>
                                        </p:tav>
                                        <p:tav tm="100000">
                                          <p:val>
                                            <p:fltVal val="0"/>
                                          </p:val>
                                        </p:tav>
                                      </p:tavLst>
                                    </p:anim>
                                    <p:animEffect transition="in" filter="fade">
                                      <p:cBhvr>
                                        <p:cTn id="22" dur="500"/>
                                        <p:tgtEl>
                                          <p:spTgt spid="42"/>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 calcmode="lin" valueType="num">
                                      <p:cBhvr>
                                        <p:cTn id="25" dur="500" fill="hold"/>
                                        <p:tgtEl>
                                          <p:spTgt spid="44"/>
                                        </p:tgtEl>
                                        <p:attrNameLst>
                                          <p:attrName>ppt_w</p:attrName>
                                        </p:attrNameLst>
                                      </p:cBhvr>
                                      <p:tavLst>
                                        <p:tav tm="0">
                                          <p:val>
                                            <p:fltVal val="0"/>
                                          </p:val>
                                        </p:tav>
                                        <p:tav tm="100000">
                                          <p:val>
                                            <p:strVal val="#ppt_w"/>
                                          </p:val>
                                        </p:tav>
                                      </p:tavLst>
                                    </p:anim>
                                    <p:anim calcmode="lin" valueType="num">
                                      <p:cBhvr>
                                        <p:cTn id="26" dur="500" fill="hold"/>
                                        <p:tgtEl>
                                          <p:spTgt spid="44"/>
                                        </p:tgtEl>
                                        <p:attrNameLst>
                                          <p:attrName>ppt_h</p:attrName>
                                        </p:attrNameLst>
                                      </p:cBhvr>
                                      <p:tavLst>
                                        <p:tav tm="0">
                                          <p:val>
                                            <p:fltVal val="0"/>
                                          </p:val>
                                        </p:tav>
                                        <p:tav tm="100000">
                                          <p:val>
                                            <p:strVal val="#ppt_h"/>
                                          </p:val>
                                        </p:tav>
                                      </p:tavLst>
                                    </p:anim>
                                    <p:anim calcmode="lin" valueType="num">
                                      <p:cBhvr>
                                        <p:cTn id="27" dur="500" fill="hold"/>
                                        <p:tgtEl>
                                          <p:spTgt spid="44"/>
                                        </p:tgtEl>
                                        <p:attrNameLst>
                                          <p:attrName>style.rotation</p:attrName>
                                        </p:attrNameLst>
                                      </p:cBhvr>
                                      <p:tavLst>
                                        <p:tav tm="0">
                                          <p:val>
                                            <p:fltVal val="90"/>
                                          </p:val>
                                        </p:tav>
                                        <p:tav tm="100000">
                                          <p:val>
                                            <p:fltVal val="0"/>
                                          </p:val>
                                        </p:tav>
                                      </p:tavLst>
                                    </p:anim>
                                    <p:animEffect transition="in" filter="fade">
                                      <p:cBhvr>
                                        <p:cTn id="28" dur="500"/>
                                        <p:tgtEl>
                                          <p:spTgt spid="44"/>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left)">
                                      <p:cBhvr>
                                        <p:cTn id="32" dur="500"/>
                                        <p:tgtEl>
                                          <p:spTgt spid="43"/>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wipe(left)">
                                      <p:cBhvr>
                                        <p:cTn id="35" dur="500"/>
                                        <p:tgtEl>
                                          <p:spTgt spid="46"/>
                                        </p:tgtEl>
                                      </p:cBhvr>
                                    </p:animEffect>
                                  </p:childTnLst>
                                </p:cTn>
                              </p:par>
                            </p:childTnLst>
                          </p:cTn>
                        </p:par>
                        <p:par>
                          <p:cTn id="36" fill="hold">
                            <p:stCondLst>
                              <p:cond delay="2500"/>
                            </p:stCondLst>
                            <p:childTnLst>
                              <p:par>
                                <p:cTn id="37" presetID="31" presetClass="entr" presetSubtype="0" fill="hold" grpId="0" nodeType="afterEffect">
                                  <p:stCondLst>
                                    <p:cond delay="0"/>
                                  </p:stCondLst>
                                  <p:childTnLst>
                                    <p:set>
                                      <p:cBhvr>
                                        <p:cTn id="38" dur="1" fill="hold">
                                          <p:stCondLst>
                                            <p:cond delay="0"/>
                                          </p:stCondLst>
                                        </p:cTn>
                                        <p:tgtEl>
                                          <p:spTgt spid="45"/>
                                        </p:tgtEl>
                                        <p:attrNameLst>
                                          <p:attrName>style.visibility</p:attrName>
                                        </p:attrNameLst>
                                      </p:cBhvr>
                                      <p:to>
                                        <p:strVal val="visible"/>
                                      </p:to>
                                    </p:set>
                                    <p:anim calcmode="lin" valueType="num">
                                      <p:cBhvr>
                                        <p:cTn id="39" dur="500" fill="hold"/>
                                        <p:tgtEl>
                                          <p:spTgt spid="45"/>
                                        </p:tgtEl>
                                        <p:attrNameLst>
                                          <p:attrName>ppt_w</p:attrName>
                                        </p:attrNameLst>
                                      </p:cBhvr>
                                      <p:tavLst>
                                        <p:tav tm="0">
                                          <p:val>
                                            <p:fltVal val="0"/>
                                          </p:val>
                                        </p:tav>
                                        <p:tav tm="100000">
                                          <p:val>
                                            <p:strVal val="#ppt_w"/>
                                          </p:val>
                                        </p:tav>
                                      </p:tavLst>
                                    </p:anim>
                                    <p:anim calcmode="lin" valueType="num">
                                      <p:cBhvr>
                                        <p:cTn id="40" dur="500" fill="hold"/>
                                        <p:tgtEl>
                                          <p:spTgt spid="45"/>
                                        </p:tgtEl>
                                        <p:attrNameLst>
                                          <p:attrName>ppt_h</p:attrName>
                                        </p:attrNameLst>
                                      </p:cBhvr>
                                      <p:tavLst>
                                        <p:tav tm="0">
                                          <p:val>
                                            <p:fltVal val="0"/>
                                          </p:val>
                                        </p:tav>
                                        <p:tav tm="100000">
                                          <p:val>
                                            <p:strVal val="#ppt_h"/>
                                          </p:val>
                                        </p:tav>
                                      </p:tavLst>
                                    </p:anim>
                                    <p:anim calcmode="lin" valueType="num">
                                      <p:cBhvr>
                                        <p:cTn id="41" dur="500" fill="hold"/>
                                        <p:tgtEl>
                                          <p:spTgt spid="45"/>
                                        </p:tgtEl>
                                        <p:attrNameLst>
                                          <p:attrName>style.rotation</p:attrName>
                                        </p:attrNameLst>
                                      </p:cBhvr>
                                      <p:tavLst>
                                        <p:tav tm="0">
                                          <p:val>
                                            <p:fltVal val="90"/>
                                          </p:val>
                                        </p:tav>
                                        <p:tav tm="100000">
                                          <p:val>
                                            <p:fltVal val="0"/>
                                          </p:val>
                                        </p:tav>
                                      </p:tavLst>
                                    </p:anim>
                                    <p:animEffect transition="in" filter="fade">
                                      <p:cBhvr>
                                        <p:cTn id="4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2" grpId="0"/>
      <p:bldP spid="43" grpId="0"/>
      <p:bldP spid="44" grpId="0"/>
      <p:bldP spid="45" grpId="0"/>
      <p:bldP spid="4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grpSp>
        <p:nvGrpSpPr>
          <p:cNvPr id="104" name="组合 103"/>
          <p:cNvGrpSpPr/>
          <p:nvPr/>
        </p:nvGrpSpPr>
        <p:grpSpPr>
          <a:xfrm>
            <a:off x="2907371" y="2203993"/>
            <a:ext cx="1396490" cy="727196"/>
            <a:chOff x="2835362" y="2781789"/>
            <a:chExt cx="1712377" cy="990764"/>
          </a:xfrm>
        </p:grpSpPr>
        <p:sp>
          <p:nvSpPr>
            <p:cNvPr id="105" name="Freeform 7"/>
            <p:cNvSpPr/>
            <p:nvPr/>
          </p:nvSpPr>
          <p:spPr bwMode="auto">
            <a:xfrm>
              <a:off x="2835362" y="3547049"/>
              <a:ext cx="811815" cy="216776"/>
            </a:xfrm>
            <a:custGeom>
              <a:avLst/>
              <a:gdLst>
                <a:gd name="T0" fmla="*/ 2147483647 w 2331"/>
                <a:gd name="T1" fmla="*/ 2147483647 h 688"/>
                <a:gd name="T2" fmla="*/ 2147483647 w 2331"/>
                <a:gd name="T3" fmla="*/ 2147483647 h 688"/>
                <a:gd name="T4" fmla="*/ 2147483647 w 2331"/>
                <a:gd name="T5" fmla="*/ 0 h 688"/>
                <a:gd name="T6" fmla="*/ 2147483647 w 2331"/>
                <a:gd name="T7" fmla="*/ 2147483647 h 688"/>
                <a:gd name="T8" fmla="*/ 0 60000 65536"/>
                <a:gd name="T9" fmla="*/ 0 60000 65536"/>
                <a:gd name="T10" fmla="*/ 0 60000 65536"/>
                <a:gd name="T11" fmla="*/ 0 60000 65536"/>
                <a:gd name="T12" fmla="*/ 0 w 2331"/>
                <a:gd name="T13" fmla="*/ 0 h 688"/>
                <a:gd name="T14" fmla="*/ 2331 w 2331"/>
                <a:gd name="T15" fmla="*/ 688 h 688"/>
              </a:gdLst>
              <a:ahLst/>
              <a:cxnLst>
                <a:cxn ang="T8">
                  <a:pos x="T0" y="T1"/>
                </a:cxn>
                <a:cxn ang="T9">
                  <a:pos x="T2" y="T3"/>
                </a:cxn>
                <a:cxn ang="T10">
                  <a:pos x="T4" y="T5"/>
                </a:cxn>
                <a:cxn ang="T11">
                  <a:pos x="T6" y="T7"/>
                </a:cxn>
              </a:cxnLst>
              <a:rect l="T12" t="T13" r="T14" b="T15"/>
              <a:pathLst>
                <a:path w="2331" h="688">
                  <a:moveTo>
                    <a:pt x="2331" y="688"/>
                  </a:moveTo>
                  <a:cubicBezTo>
                    <a:pt x="2331" y="688"/>
                    <a:pt x="208" y="159"/>
                    <a:pt x="104" y="138"/>
                  </a:cubicBezTo>
                  <a:cubicBezTo>
                    <a:pt x="0" y="118"/>
                    <a:pt x="2086" y="0"/>
                    <a:pt x="2086" y="0"/>
                  </a:cubicBezTo>
                  <a:lnTo>
                    <a:pt x="2331" y="688"/>
                  </a:lnTo>
                  <a:close/>
                </a:path>
              </a:pathLst>
            </a:custGeom>
            <a:gradFill rotWithShape="1">
              <a:gsLst>
                <a:gs pos="0">
                  <a:sysClr val="window" lastClr="FFFFFF">
                    <a:alpha val="50000"/>
                  </a:sysClr>
                </a:gs>
                <a:gs pos="100000">
                  <a:srgbClr val="666666">
                    <a:alpha val="34000"/>
                  </a:srgbClr>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kern="0" smtClean="0">
                <a:solidFill>
                  <a:prstClr val="black"/>
                </a:solidFill>
                <a:ea typeface="微软雅黑" panose="020B0503020204020204" pitchFamily="34" charset="-122"/>
              </a:endParaRPr>
            </a:p>
          </p:txBody>
        </p:sp>
        <p:sp>
          <p:nvSpPr>
            <p:cNvPr id="106" name="Freeform 12"/>
            <p:cNvSpPr/>
            <p:nvPr/>
          </p:nvSpPr>
          <p:spPr bwMode="auto">
            <a:xfrm>
              <a:off x="3616625" y="2781789"/>
              <a:ext cx="931114" cy="990764"/>
            </a:xfrm>
            <a:custGeom>
              <a:avLst/>
              <a:gdLst>
                <a:gd name="T0" fmla="*/ 2147483647 w 913"/>
                <a:gd name="T1" fmla="*/ 2147483647 h 972"/>
                <a:gd name="T2" fmla="*/ 0 w 913"/>
                <a:gd name="T3" fmla="*/ 2147483647 h 972"/>
                <a:gd name="T4" fmla="*/ 0 w 913"/>
                <a:gd name="T5" fmla="*/ 0 h 972"/>
                <a:gd name="T6" fmla="*/ 2147483647 w 913"/>
                <a:gd name="T7" fmla="*/ 2147483647 h 972"/>
                <a:gd name="T8" fmla="*/ 2147483647 w 913"/>
                <a:gd name="T9" fmla="*/ 2147483647 h 972"/>
                <a:gd name="T10" fmla="*/ 0 60000 65536"/>
                <a:gd name="T11" fmla="*/ 0 60000 65536"/>
                <a:gd name="T12" fmla="*/ 0 60000 65536"/>
                <a:gd name="T13" fmla="*/ 0 60000 65536"/>
                <a:gd name="T14" fmla="*/ 0 60000 65536"/>
                <a:gd name="T15" fmla="*/ 0 w 913"/>
                <a:gd name="T16" fmla="*/ 0 h 972"/>
                <a:gd name="T17" fmla="*/ 913 w 913"/>
                <a:gd name="T18" fmla="*/ 972 h 972"/>
              </a:gdLst>
              <a:ahLst/>
              <a:cxnLst>
                <a:cxn ang="T10">
                  <a:pos x="T0" y="T1"/>
                </a:cxn>
                <a:cxn ang="T11">
                  <a:pos x="T2" y="T3"/>
                </a:cxn>
                <a:cxn ang="T12">
                  <a:pos x="T4" y="T5"/>
                </a:cxn>
                <a:cxn ang="T13">
                  <a:pos x="T6" y="T7"/>
                </a:cxn>
                <a:cxn ang="T14">
                  <a:pos x="T8" y="T9"/>
                </a:cxn>
              </a:cxnLst>
              <a:rect l="T15" t="T16" r="T17" b="T18"/>
              <a:pathLst>
                <a:path w="913" h="972">
                  <a:moveTo>
                    <a:pt x="913" y="958"/>
                  </a:moveTo>
                  <a:lnTo>
                    <a:pt x="0" y="972"/>
                  </a:lnTo>
                  <a:lnTo>
                    <a:pt x="0" y="0"/>
                  </a:lnTo>
                  <a:lnTo>
                    <a:pt x="913" y="6"/>
                  </a:lnTo>
                  <a:lnTo>
                    <a:pt x="913" y="958"/>
                  </a:lnTo>
                  <a:close/>
                </a:path>
              </a:pathLst>
            </a:custGeom>
            <a:gradFill rotWithShape="1">
              <a:gsLst>
                <a:gs pos="0">
                  <a:srgbClr val="F8F8F8"/>
                </a:gs>
                <a:gs pos="100000">
                  <a:srgbClr val="C0C0C0"/>
                </a:gs>
              </a:gsLst>
              <a:lin ang="27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prstClr val="black"/>
                </a:solidFill>
                <a:ea typeface="微软雅黑" panose="020B0503020204020204" pitchFamily="34" charset="-122"/>
              </a:endParaRPr>
            </a:p>
          </p:txBody>
        </p:sp>
        <p:sp>
          <p:nvSpPr>
            <p:cNvPr id="123" name="Freeform 13"/>
            <p:cNvSpPr/>
            <p:nvPr/>
          </p:nvSpPr>
          <p:spPr bwMode="auto">
            <a:xfrm>
              <a:off x="3546792" y="2781789"/>
              <a:ext cx="69834" cy="990764"/>
            </a:xfrm>
            <a:custGeom>
              <a:avLst/>
              <a:gdLst>
                <a:gd name="T0" fmla="*/ 0 w 69"/>
                <a:gd name="T1" fmla="*/ 2147483647 h 972"/>
                <a:gd name="T2" fmla="*/ 0 w 69"/>
                <a:gd name="T3" fmla="*/ 2147483647 h 972"/>
                <a:gd name="T4" fmla="*/ 2147483647 w 69"/>
                <a:gd name="T5" fmla="*/ 2147483647 h 972"/>
                <a:gd name="T6" fmla="*/ 2147483647 w 69"/>
                <a:gd name="T7" fmla="*/ 0 h 972"/>
                <a:gd name="T8" fmla="*/ 0 w 69"/>
                <a:gd name="T9" fmla="*/ 2147483647 h 972"/>
                <a:gd name="T10" fmla="*/ 0 60000 65536"/>
                <a:gd name="T11" fmla="*/ 0 60000 65536"/>
                <a:gd name="T12" fmla="*/ 0 60000 65536"/>
                <a:gd name="T13" fmla="*/ 0 60000 65536"/>
                <a:gd name="T14" fmla="*/ 0 60000 65536"/>
                <a:gd name="T15" fmla="*/ 0 w 69"/>
                <a:gd name="T16" fmla="*/ 0 h 972"/>
                <a:gd name="T17" fmla="*/ 69 w 69"/>
                <a:gd name="T18" fmla="*/ 972 h 972"/>
              </a:gdLst>
              <a:ahLst/>
              <a:cxnLst>
                <a:cxn ang="T10">
                  <a:pos x="T0" y="T1"/>
                </a:cxn>
                <a:cxn ang="T11">
                  <a:pos x="T2" y="T3"/>
                </a:cxn>
                <a:cxn ang="T12">
                  <a:pos x="T4" y="T5"/>
                </a:cxn>
                <a:cxn ang="T13">
                  <a:pos x="T6" y="T7"/>
                </a:cxn>
                <a:cxn ang="T14">
                  <a:pos x="T8" y="T9"/>
                </a:cxn>
              </a:cxnLst>
              <a:rect l="T15" t="T16" r="T17" b="T18"/>
              <a:pathLst>
                <a:path w="69" h="972">
                  <a:moveTo>
                    <a:pt x="0" y="87"/>
                  </a:moveTo>
                  <a:lnTo>
                    <a:pt x="0" y="906"/>
                  </a:lnTo>
                  <a:lnTo>
                    <a:pt x="69" y="972"/>
                  </a:lnTo>
                  <a:lnTo>
                    <a:pt x="69" y="0"/>
                  </a:lnTo>
                  <a:lnTo>
                    <a:pt x="0" y="87"/>
                  </a:lnTo>
                  <a:close/>
                </a:path>
              </a:pathLst>
            </a:custGeom>
            <a:gradFill rotWithShape="1">
              <a:gsLst>
                <a:gs pos="0">
                  <a:srgbClr val="969696"/>
                </a:gs>
                <a:gs pos="100000">
                  <a:srgbClr val="5F5F5F"/>
                </a:gs>
              </a:gsLst>
              <a:lin ang="27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prstClr val="black"/>
                </a:solidFill>
                <a:ea typeface="微软雅黑" panose="020B0503020204020204" pitchFamily="34" charset="-122"/>
              </a:endParaRPr>
            </a:p>
          </p:txBody>
        </p:sp>
      </p:grpSp>
      <p:grpSp>
        <p:nvGrpSpPr>
          <p:cNvPr id="124" name="组合 123"/>
          <p:cNvGrpSpPr/>
          <p:nvPr/>
        </p:nvGrpSpPr>
        <p:grpSpPr>
          <a:xfrm>
            <a:off x="1720200" y="2159475"/>
            <a:ext cx="1446323" cy="809418"/>
            <a:chOff x="1648191" y="2732324"/>
            <a:chExt cx="1773483" cy="1102788"/>
          </a:xfrm>
        </p:grpSpPr>
        <p:sp>
          <p:nvSpPr>
            <p:cNvPr id="125" name="Freeform 6"/>
            <p:cNvSpPr/>
            <p:nvPr/>
          </p:nvSpPr>
          <p:spPr bwMode="auto">
            <a:xfrm>
              <a:off x="1648191" y="3474305"/>
              <a:ext cx="768169" cy="333165"/>
            </a:xfrm>
            <a:custGeom>
              <a:avLst/>
              <a:gdLst>
                <a:gd name="T0" fmla="*/ 2147483647 w 2331"/>
                <a:gd name="T1" fmla="*/ 2147483647 h 688"/>
                <a:gd name="T2" fmla="*/ 2147483647 w 2331"/>
                <a:gd name="T3" fmla="*/ 2147483647 h 688"/>
                <a:gd name="T4" fmla="*/ 2147483647 w 2331"/>
                <a:gd name="T5" fmla="*/ 0 h 688"/>
                <a:gd name="T6" fmla="*/ 2147483647 w 2331"/>
                <a:gd name="T7" fmla="*/ 2147483647 h 688"/>
                <a:gd name="T8" fmla="*/ 0 60000 65536"/>
                <a:gd name="T9" fmla="*/ 0 60000 65536"/>
                <a:gd name="T10" fmla="*/ 0 60000 65536"/>
                <a:gd name="T11" fmla="*/ 0 60000 65536"/>
                <a:gd name="T12" fmla="*/ 0 w 2331"/>
                <a:gd name="T13" fmla="*/ 0 h 688"/>
                <a:gd name="T14" fmla="*/ 2331 w 2331"/>
                <a:gd name="T15" fmla="*/ 688 h 688"/>
              </a:gdLst>
              <a:ahLst/>
              <a:cxnLst>
                <a:cxn ang="T8">
                  <a:pos x="T0" y="T1"/>
                </a:cxn>
                <a:cxn ang="T9">
                  <a:pos x="T2" y="T3"/>
                </a:cxn>
                <a:cxn ang="T10">
                  <a:pos x="T4" y="T5"/>
                </a:cxn>
                <a:cxn ang="T11">
                  <a:pos x="T6" y="T7"/>
                </a:cxn>
              </a:cxnLst>
              <a:rect l="T12" t="T13" r="T14" b="T15"/>
              <a:pathLst>
                <a:path w="2331" h="688">
                  <a:moveTo>
                    <a:pt x="2331" y="688"/>
                  </a:moveTo>
                  <a:cubicBezTo>
                    <a:pt x="2331" y="688"/>
                    <a:pt x="208" y="159"/>
                    <a:pt x="104" y="138"/>
                  </a:cubicBezTo>
                  <a:cubicBezTo>
                    <a:pt x="0" y="118"/>
                    <a:pt x="2086" y="0"/>
                    <a:pt x="2086" y="0"/>
                  </a:cubicBezTo>
                  <a:lnTo>
                    <a:pt x="2331" y="688"/>
                  </a:lnTo>
                  <a:close/>
                </a:path>
              </a:pathLst>
            </a:custGeom>
            <a:gradFill rotWithShape="1">
              <a:gsLst>
                <a:gs pos="0">
                  <a:sysClr val="window" lastClr="FFFFFF">
                    <a:alpha val="50000"/>
                  </a:sysClr>
                </a:gs>
                <a:gs pos="100000">
                  <a:srgbClr val="666666">
                    <a:alpha val="34000"/>
                  </a:srgbClr>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kern="0" smtClean="0">
                <a:solidFill>
                  <a:prstClr val="black"/>
                </a:solidFill>
                <a:ea typeface="微软雅黑" panose="020B0503020204020204" pitchFamily="34" charset="-122"/>
              </a:endParaRPr>
            </a:p>
          </p:txBody>
        </p:sp>
        <p:sp>
          <p:nvSpPr>
            <p:cNvPr id="126" name="Freeform 10"/>
            <p:cNvSpPr/>
            <p:nvPr/>
          </p:nvSpPr>
          <p:spPr bwMode="auto">
            <a:xfrm>
              <a:off x="2429455" y="2745418"/>
              <a:ext cx="992219" cy="1089694"/>
            </a:xfrm>
            <a:custGeom>
              <a:avLst/>
              <a:gdLst>
                <a:gd name="T0" fmla="*/ 0 w 973"/>
                <a:gd name="T1" fmla="*/ 0 h 1069"/>
                <a:gd name="T2" fmla="*/ 0 w 973"/>
                <a:gd name="T3" fmla="*/ 2147483647 h 1069"/>
                <a:gd name="T4" fmla="*/ 2147483647 w 973"/>
                <a:gd name="T5" fmla="*/ 2147483647 h 1069"/>
                <a:gd name="T6" fmla="*/ 2147483647 w 973"/>
                <a:gd name="T7" fmla="*/ 2147483647 h 1069"/>
                <a:gd name="T8" fmla="*/ 0 w 973"/>
                <a:gd name="T9" fmla="*/ 0 h 1069"/>
                <a:gd name="T10" fmla="*/ 0 60000 65536"/>
                <a:gd name="T11" fmla="*/ 0 60000 65536"/>
                <a:gd name="T12" fmla="*/ 0 60000 65536"/>
                <a:gd name="T13" fmla="*/ 0 60000 65536"/>
                <a:gd name="T14" fmla="*/ 0 60000 65536"/>
                <a:gd name="T15" fmla="*/ 0 w 973"/>
                <a:gd name="T16" fmla="*/ 0 h 1069"/>
                <a:gd name="T17" fmla="*/ 973 w 973"/>
                <a:gd name="T18" fmla="*/ 1069 h 1069"/>
              </a:gdLst>
              <a:ahLst/>
              <a:cxnLst>
                <a:cxn ang="T10">
                  <a:pos x="T0" y="T1"/>
                </a:cxn>
                <a:cxn ang="T11">
                  <a:pos x="T2" y="T3"/>
                </a:cxn>
                <a:cxn ang="T12">
                  <a:pos x="T4" y="T5"/>
                </a:cxn>
                <a:cxn ang="T13">
                  <a:pos x="T6" y="T7"/>
                </a:cxn>
                <a:cxn ang="T14">
                  <a:pos x="T8" y="T9"/>
                </a:cxn>
              </a:cxnLst>
              <a:rect l="T15" t="T16" r="T17" b="T18"/>
              <a:pathLst>
                <a:path w="973" h="1069">
                  <a:moveTo>
                    <a:pt x="0" y="0"/>
                  </a:moveTo>
                  <a:lnTo>
                    <a:pt x="0" y="1069"/>
                  </a:lnTo>
                  <a:lnTo>
                    <a:pt x="973" y="1051"/>
                  </a:lnTo>
                  <a:lnTo>
                    <a:pt x="973" y="36"/>
                  </a:lnTo>
                  <a:lnTo>
                    <a:pt x="0" y="0"/>
                  </a:lnTo>
                  <a:close/>
                </a:path>
              </a:pathLst>
            </a:custGeom>
            <a:gradFill rotWithShape="1">
              <a:gsLst>
                <a:gs pos="0">
                  <a:srgbClr val="F8F8F8"/>
                </a:gs>
                <a:gs pos="100000">
                  <a:srgbClr val="C0C0C0"/>
                </a:gs>
              </a:gsLst>
              <a:lin ang="27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prstClr val="black"/>
                </a:solidFill>
                <a:ea typeface="微软雅黑" panose="020B0503020204020204" pitchFamily="34" charset="-122"/>
              </a:endParaRPr>
            </a:p>
          </p:txBody>
        </p:sp>
        <p:sp>
          <p:nvSpPr>
            <p:cNvPr id="127" name="Freeform 11"/>
            <p:cNvSpPr/>
            <p:nvPr/>
          </p:nvSpPr>
          <p:spPr bwMode="auto">
            <a:xfrm>
              <a:off x="2237413" y="2732324"/>
              <a:ext cx="200772" cy="1089695"/>
            </a:xfrm>
            <a:custGeom>
              <a:avLst/>
              <a:gdLst>
                <a:gd name="T0" fmla="*/ 0 w 197"/>
                <a:gd name="T1" fmla="*/ 2147483647 h 1069"/>
                <a:gd name="T2" fmla="*/ 0 w 197"/>
                <a:gd name="T3" fmla="*/ 2147483647 h 1069"/>
                <a:gd name="T4" fmla="*/ 2147483647 w 197"/>
                <a:gd name="T5" fmla="*/ 2147483647 h 1069"/>
                <a:gd name="T6" fmla="*/ 2147483647 w 197"/>
                <a:gd name="T7" fmla="*/ 0 h 1069"/>
                <a:gd name="T8" fmla="*/ 0 w 197"/>
                <a:gd name="T9" fmla="*/ 2147483647 h 1069"/>
                <a:gd name="T10" fmla="*/ 0 60000 65536"/>
                <a:gd name="T11" fmla="*/ 0 60000 65536"/>
                <a:gd name="T12" fmla="*/ 0 60000 65536"/>
                <a:gd name="T13" fmla="*/ 0 60000 65536"/>
                <a:gd name="T14" fmla="*/ 0 60000 65536"/>
                <a:gd name="T15" fmla="*/ 0 w 197"/>
                <a:gd name="T16" fmla="*/ 0 h 1069"/>
                <a:gd name="T17" fmla="*/ 197 w 197"/>
                <a:gd name="T18" fmla="*/ 1069 h 1069"/>
              </a:gdLst>
              <a:ahLst/>
              <a:cxnLst>
                <a:cxn ang="T10">
                  <a:pos x="T0" y="T1"/>
                </a:cxn>
                <a:cxn ang="T11">
                  <a:pos x="T2" y="T3"/>
                </a:cxn>
                <a:cxn ang="T12">
                  <a:pos x="T4" y="T5"/>
                </a:cxn>
                <a:cxn ang="T13">
                  <a:pos x="T6" y="T7"/>
                </a:cxn>
                <a:cxn ang="T14">
                  <a:pos x="T8" y="T9"/>
                </a:cxn>
              </a:cxnLst>
              <a:rect l="T15" t="T16" r="T17" b="T18"/>
              <a:pathLst>
                <a:path w="197" h="1069">
                  <a:moveTo>
                    <a:pt x="0" y="123"/>
                  </a:moveTo>
                  <a:lnTo>
                    <a:pt x="0" y="947"/>
                  </a:lnTo>
                  <a:lnTo>
                    <a:pt x="197" y="1069"/>
                  </a:lnTo>
                  <a:lnTo>
                    <a:pt x="197" y="0"/>
                  </a:lnTo>
                  <a:lnTo>
                    <a:pt x="0" y="123"/>
                  </a:lnTo>
                  <a:close/>
                </a:path>
              </a:pathLst>
            </a:custGeom>
            <a:gradFill rotWithShape="1">
              <a:gsLst>
                <a:gs pos="0">
                  <a:srgbClr val="969696"/>
                </a:gs>
                <a:gs pos="100000">
                  <a:srgbClr val="5F5F5F"/>
                </a:gs>
              </a:gsLst>
              <a:lin ang="27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prstClr val="black"/>
                </a:solidFill>
                <a:ea typeface="微软雅黑" panose="020B0503020204020204" pitchFamily="34" charset="-122"/>
              </a:endParaRPr>
            </a:p>
          </p:txBody>
        </p:sp>
      </p:grpSp>
      <p:grpSp>
        <p:nvGrpSpPr>
          <p:cNvPr id="128" name="组合 127"/>
          <p:cNvGrpSpPr/>
          <p:nvPr/>
        </p:nvGrpSpPr>
        <p:grpSpPr>
          <a:xfrm>
            <a:off x="4734683" y="2203993"/>
            <a:ext cx="1402422" cy="727196"/>
            <a:chOff x="4662674" y="2781789"/>
            <a:chExt cx="1719651" cy="990764"/>
          </a:xfrm>
        </p:grpSpPr>
        <p:sp>
          <p:nvSpPr>
            <p:cNvPr id="129" name="Freeform 2"/>
            <p:cNvSpPr/>
            <p:nvPr/>
          </p:nvSpPr>
          <p:spPr bwMode="auto">
            <a:xfrm flipH="1">
              <a:off x="5579239" y="3547049"/>
              <a:ext cx="803086" cy="216776"/>
            </a:xfrm>
            <a:custGeom>
              <a:avLst/>
              <a:gdLst>
                <a:gd name="T0" fmla="*/ 2147483647 w 2331"/>
                <a:gd name="T1" fmla="*/ 2147483647 h 688"/>
                <a:gd name="T2" fmla="*/ 2147483647 w 2331"/>
                <a:gd name="T3" fmla="*/ 2147483647 h 688"/>
                <a:gd name="T4" fmla="*/ 2147483647 w 2331"/>
                <a:gd name="T5" fmla="*/ 0 h 688"/>
                <a:gd name="T6" fmla="*/ 2147483647 w 2331"/>
                <a:gd name="T7" fmla="*/ 2147483647 h 688"/>
                <a:gd name="T8" fmla="*/ 0 60000 65536"/>
                <a:gd name="T9" fmla="*/ 0 60000 65536"/>
                <a:gd name="T10" fmla="*/ 0 60000 65536"/>
                <a:gd name="T11" fmla="*/ 0 60000 65536"/>
                <a:gd name="T12" fmla="*/ 0 w 2331"/>
                <a:gd name="T13" fmla="*/ 0 h 688"/>
                <a:gd name="T14" fmla="*/ 2331 w 2331"/>
                <a:gd name="T15" fmla="*/ 688 h 688"/>
              </a:gdLst>
              <a:ahLst/>
              <a:cxnLst>
                <a:cxn ang="T8">
                  <a:pos x="T0" y="T1"/>
                </a:cxn>
                <a:cxn ang="T9">
                  <a:pos x="T2" y="T3"/>
                </a:cxn>
                <a:cxn ang="T10">
                  <a:pos x="T4" y="T5"/>
                </a:cxn>
                <a:cxn ang="T11">
                  <a:pos x="T6" y="T7"/>
                </a:cxn>
              </a:cxnLst>
              <a:rect l="T12" t="T13" r="T14" b="T15"/>
              <a:pathLst>
                <a:path w="2331" h="688">
                  <a:moveTo>
                    <a:pt x="2331" y="688"/>
                  </a:moveTo>
                  <a:cubicBezTo>
                    <a:pt x="2331" y="688"/>
                    <a:pt x="208" y="159"/>
                    <a:pt x="104" y="138"/>
                  </a:cubicBezTo>
                  <a:cubicBezTo>
                    <a:pt x="0" y="118"/>
                    <a:pt x="2086" y="0"/>
                    <a:pt x="2086" y="0"/>
                  </a:cubicBezTo>
                  <a:lnTo>
                    <a:pt x="2331" y="688"/>
                  </a:lnTo>
                  <a:close/>
                </a:path>
              </a:pathLst>
            </a:custGeom>
            <a:gradFill rotWithShape="1">
              <a:gsLst>
                <a:gs pos="0">
                  <a:sysClr val="window" lastClr="FFFFFF">
                    <a:alpha val="50000"/>
                  </a:sysClr>
                </a:gs>
                <a:gs pos="100000">
                  <a:srgbClr val="666666">
                    <a:alpha val="34000"/>
                  </a:srgbClr>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kern="0" smtClean="0">
                <a:solidFill>
                  <a:prstClr val="black"/>
                </a:solidFill>
                <a:ea typeface="微软雅黑" panose="020B0503020204020204" pitchFamily="34" charset="-122"/>
              </a:endParaRPr>
            </a:p>
          </p:txBody>
        </p:sp>
        <p:sp>
          <p:nvSpPr>
            <p:cNvPr id="130" name="Freeform 18"/>
            <p:cNvSpPr/>
            <p:nvPr/>
          </p:nvSpPr>
          <p:spPr bwMode="auto">
            <a:xfrm flipH="1">
              <a:off x="4662674" y="2781789"/>
              <a:ext cx="931114" cy="990764"/>
            </a:xfrm>
            <a:custGeom>
              <a:avLst/>
              <a:gdLst>
                <a:gd name="T0" fmla="*/ 2147483647 w 913"/>
                <a:gd name="T1" fmla="*/ 2147483647 h 972"/>
                <a:gd name="T2" fmla="*/ 0 w 913"/>
                <a:gd name="T3" fmla="*/ 2147483647 h 972"/>
                <a:gd name="T4" fmla="*/ 0 w 913"/>
                <a:gd name="T5" fmla="*/ 0 h 972"/>
                <a:gd name="T6" fmla="*/ 2147483647 w 913"/>
                <a:gd name="T7" fmla="*/ 2147483647 h 972"/>
                <a:gd name="T8" fmla="*/ 2147483647 w 913"/>
                <a:gd name="T9" fmla="*/ 2147483647 h 972"/>
                <a:gd name="T10" fmla="*/ 0 60000 65536"/>
                <a:gd name="T11" fmla="*/ 0 60000 65536"/>
                <a:gd name="T12" fmla="*/ 0 60000 65536"/>
                <a:gd name="T13" fmla="*/ 0 60000 65536"/>
                <a:gd name="T14" fmla="*/ 0 60000 65536"/>
                <a:gd name="T15" fmla="*/ 0 w 913"/>
                <a:gd name="T16" fmla="*/ 0 h 972"/>
                <a:gd name="T17" fmla="*/ 913 w 913"/>
                <a:gd name="T18" fmla="*/ 972 h 972"/>
              </a:gdLst>
              <a:ahLst/>
              <a:cxnLst>
                <a:cxn ang="T10">
                  <a:pos x="T0" y="T1"/>
                </a:cxn>
                <a:cxn ang="T11">
                  <a:pos x="T2" y="T3"/>
                </a:cxn>
                <a:cxn ang="T12">
                  <a:pos x="T4" y="T5"/>
                </a:cxn>
                <a:cxn ang="T13">
                  <a:pos x="T6" y="T7"/>
                </a:cxn>
                <a:cxn ang="T14">
                  <a:pos x="T8" y="T9"/>
                </a:cxn>
              </a:cxnLst>
              <a:rect l="T15" t="T16" r="T17" b="T18"/>
              <a:pathLst>
                <a:path w="913" h="972">
                  <a:moveTo>
                    <a:pt x="913" y="958"/>
                  </a:moveTo>
                  <a:lnTo>
                    <a:pt x="0" y="972"/>
                  </a:lnTo>
                  <a:lnTo>
                    <a:pt x="0" y="0"/>
                  </a:lnTo>
                  <a:lnTo>
                    <a:pt x="913" y="6"/>
                  </a:lnTo>
                  <a:lnTo>
                    <a:pt x="913" y="958"/>
                  </a:lnTo>
                  <a:close/>
                </a:path>
              </a:pathLst>
            </a:custGeom>
            <a:gradFill rotWithShape="1">
              <a:gsLst>
                <a:gs pos="0">
                  <a:srgbClr val="C0C0C0"/>
                </a:gs>
                <a:gs pos="100000">
                  <a:srgbClr val="F8F8F8"/>
                </a:gs>
              </a:gsLst>
              <a:lin ang="189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prstClr val="black"/>
                </a:solidFill>
                <a:ea typeface="微软雅黑" panose="020B0503020204020204" pitchFamily="34" charset="-122"/>
              </a:endParaRPr>
            </a:p>
          </p:txBody>
        </p:sp>
        <p:sp>
          <p:nvSpPr>
            <p:cNvPr id="131" name="Freeform 19"/>
            <p:cNvSpPr/>
            <p:nvPr/>
          </p:nvSpPr>
          <p:spPr bwMode="auto">
            <a:xfrm flipH="1">
              <a:off x="5593788" y="2781789"/>
              <a:ext cx="69834" cy="990764"/>
            </a:xfrm>
            <a:custGeom>
              <a:avLst/>
              <a:gdLst>
                <a:gd name="T0" fmla="*/ 0 w 69"/>
                <a:gd name="T1" fmla="*/ 2147483647 h 972"/>
                <a:gd name="T2" fmla="*/ 0 w 69"/>
                <a:gd name="T3" fmla="*/ 2147483647 h 972"/>
                <a:gd name="T4" fmla="*/ 2147483647 w 69"/>
                <a:gd name="T5" fmla="*/ 2147483647 h 972"/>
                <a:gd name="T6" fmla="*/ 2147483647 w 69"/>
                <a:gd name="T7" fmla="*/ 0 h 972"/>
                <a:gd name="T8" fmla="*/ 0 w 69"/>
                <a:gd name="T9" fmla="*/ 2147483647 h 972"/>
                <a:gd name="T10" fmla="*/ 0 60000 65536"/>
                <a:gd name="T11" fmla="*/ 0 60000 65536"/>
                <a:gd name="T12" fmla="*/ 0 60000 65536"/>
                <a:gd name="T13" fmla="*/ 0 60000 65536"/>
                <a:gd name="T14" fmla="*/ 0 60000 65536"/>
                <a:gd name="T15" fmla="*/ 0 w 69"/>
                <a:gd name="T16" fmla="*/ 0 h 972"/>
                <a:gd name="T17" fmla="*/ 69 w 69"/>
                <a:gd name="T18" fmla="*/ 972 h 972"/>
              </a:gdLst>
              <a:ahLst/>
              <a:cxnLst>
                <a:cxn ang="T10">
                  <a:pos x="T0" y="T1"/>
                </a:cxn>
                <a:cxn ang="T11">
                  <a:pos x="T2" y="T3"/>
                </a:cxn>
                <a:cxn ang="T12">
                  <a:pos x="T4" y="T5"/>
                </a:cxn>
                <a:cxn ang="T13">
                  <a:pos x="T6" y="T7"/>
                </a:cxn>
                <a:cxn ang="T14">
                  <a:pos x="T8" y="T9"/>
                </a:cxn>
              </a:cxnLst>
              <a:rect l="T15" t="T16" r="T17" b="T18"/>
              <a:pathLst>
                <a:path w="69" h="972">
                  <a:moveTo>
                    <a:pt x="0" y="87"/>
                  </a:moveTo>
                  <a:lnTo>
                    <a:pt x="0" y="906"/>
                  </a:lnTo>
                  <a:lnTo>
                    <a:pt x="69" y="972"/>
                  </a:lnTo>
                  <a:lnTo>
                    <a:pt x="69" y="0"/>
                  </a:lnTo>
                  <a:lnTo>
                    <a:pt x="0" y="87"/>
                  </a:lnTo>
                  <a:close/>
                </a:path>
              </a:pathLst>
            </a:custGeom>
            <a:gradFill rotWithShape="1">
              <a:gsLst>
                <a:gs pos="0">
                  <a:srgbClr val="969696"/>
                </a:gs>
                <a:gs pos="100000">
                  <a:srgbClr val="5F5F5F"/>
                </a:gs>
              </a:gsLst>
              <a:lin ang="27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prstClr val="black"/>
                </a:solidFill>
                <a:ea typeface="微软雅黑" panose="020B0503020204020204" pitchFamily="34" charset="-122"/>
              </a:endParaRPr>
            </a:p>
          </p:txBody>
        </p:sp>
      </p:grpSp>
      <p:grpSp>
        <p:nvGrpSpPr>
          <p:cNvPr id="132" name="组合 131"/>
          <p:cNvGrpSpPr/>
          <p:nvPr/>
        </p:nvGrpSpPr>
        <p:grpSpPr>
          <a:xfrm>
            <a:off x="5852020" y="2159475"/>
            <a:ext cx="1445135" cy="804080"/>
            <a:chOff x="5780011" y="2732324"/>
            <a:chExt cx="1772026" cy="1095515"/>
          </a:xfrm>
        </p:grpSpPr>
        <p:sp>
          <p:nvSpPr>
            <p:cNvPr id="133" name="Freeform 4"/>
            <p:cNvSpPr/>
            <p:nvPr/>
          </p:nvSpPr>
          <p:spPr bwMode="auto">
            <a:xfrm flipH="1">
              <a:off x="6760590" y="3471396"/>
              <a:ext cx="791447" cy="356443"/>
            </a:xfrm>
            <a:custGeom>
              <a:avLst/>
              <a:gdLst>
                <a:gd name="T0" fmla="*/ 2147483647 w 2331"/>
                <a:gd name="T1" fmla="*/ 2147483647 h 688"/>
                <a:gd name="T2" fmla="*/ 2147483647 w 2331"/>
                <a:gd name="T3" fmla="*/ 2147483647 h 688"/>
                <a:gd name="T4" fmla="*/ 2147483647 w 2331"/>
                <a:gd name="T5" fmla="*/ 0 h 688"/>
                <a:gd name="T6" fmla="*/ 2147483647 w 2331"/>
                <a:gd name="T7" fmla="*/ 2147483647 h 688"/>
                <a:gd name="T8" fmla="*/ 0 60000 65536"/>
                <a:gd name="T9" fmla="*/ 0 60000 65536"/>
                <a:gd name="T10" fmla="*/ 0 60000 65536"/>
                <a:gd name="T11" fmla="*/ 0 60000 65536"/>
                <a:gd name="T12" fmla="*/ 0 w 2331"/>
                <a:gd name="T13" fmla="*/ 0 h 688"/>
                <a:gd name="T14" fmla="*/ 2331 w 2331"/>
                <a:gd name="T15" fmla="*/ 688 h 688"/>
              </a:gdLst>
              <a:ahLst/>
              <a:cxnLst>
                <a:cxn ang="T8">
                  <a:pos x="T0" y="T1"/>
                </a:cxn>
                <a:cxn ang="T9">
                  <a:pos x="T2" y="T3"/>
                </a:cxn>
                <a:cxn ang="T10">
                  <a:pos x="T4" y="T5"/>
                </a:cxn>
                <a:cxn ang="T11">
                  <a:pos x="T6" y="T7"/>
                </a:cxn>
              </a:cxnLst>
              <a:rect l="T12" t="T13" r="T14" b="T15"/>
              <a:pathLst>
                <a:path w="2331" h="688">
                  <a:moveTo>
                    <a:pt x="2331" y="688"/>
                  </a:moveTo>
                  <a:cubicBezTo>
                    <a:pt x="2331" y="688"/>
                    <a:pt x="208" y="159"/>
                    <a:pt x="104" y="138"/>
                  </a:cubicBezTo>
                  <a:cubicBezTo>
                    <a:pt x="0" y="118"/>
                    <a:pt x="2086" y="0"/>
                    <a:pt x="2086" y="0"/>
                  </a:cubicBezTo>
                  <a:lnTo>
                    <a:pt x="2331" y="688"/>
                  </a:lnTo>
                  <a:close/>
                </a:path>
              </a:pathLst>
            </a:custGeom>
            <a:gradFill rotWithShape="1">
              <a:gsLst>
                <a:gs pos="0">
                  <a:sysClr val="window" lastClr="FFFFFF">
                    <a:alpha val="50000"/>
                  </a:sysClr>
                </a:gs>
                <a:gs pos="100000">
                  <a:srgbClr val="666666">
                    <a:alpha val="34000"/>
                  </a:srgbClr>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kern="0" smtClean="0">
                <a:solidFill>
                  <a:prstClr val="black"/>
                </a:solidFill>
                <a:ea typeface="微软雅黑" panose="020B0503020204020204" pitchFamily="34" charset="-122"/>
              </a:endParaRPr>
            </a:p>
          </p:txBody>
        </p:sp>
        <p:sp>
          <p:nvSpPr>
            <p:cNvPr id="134" name="Freeform 16"/>
            <p:cNvSpPr/>
            <p:nvPr/>
          </p:nvSpPr>
          <p:spPr bwMode="auto">
            <a:xfrm flipH="1">
              <a:off x="5780011" y="2732324"/>
              <a:ext cx="992219" cy="1089695"/>
            </a:xfrm>
            <a:custGeom>
              <a:avLst/>
              <a:gdLst>
                <a:gd name="T0" fmla="*/ 0 w 973"/>
                <a:gd name="T1" fmla="*/ 0 h 1069"/>
                <a:gd name="T2" fmla="*/ 0 w 973"/>
                <a:gd name="T3" fmla="*/ 2147483647 h 1069"/>
                <a:gd name="T4" fmla="*/ 2147483647 w 973"/>
                <a:gd name="T5" fmla="*/ 2147483647 h 1069"/>
                <a:gd name="T6" fmla="*/ 2147483647 w 973"/>
                <a:gd name="T7" fmla="*/ 2147483647 h 1069"/>
                <a:gd name="T8" fmla="*/ 0 w 973"/>
                <a:gd name="T9" fmla="*/ 0 h 1069"/>
                <a:gd name="T10" fmla="*/ 0 60000 65536"/>
                <a:gd name="T11" fmla="*/ 0 60000 65536"/>
                <a:gd name="T12" fmla="*/ 0 60000 65536"/>
                <a:gd name="T13" fmla="*/ 0 60000 65536"/>
                <a:gd name="T14" fmla="*/ 0 60000 65536"/>
                <a:gd name="T15" fmla="*/ 0 w 973"/>
                <a:gd name="T16" fmla="*/ 0 h 1069"/>
                <a:gd name="T17" fmla="*/ 973 w 973"/>
                <a:gd name="T18" fmla="*/ 1069 h 1069"/>
              </a:gdLst>
              <a:ahLst/>
              <a:cxnLst>
                <a:cxn ang="T10">
                  <a:pos x="T0" y="T1"/>
                </a:cxn>
                <a:cxn ang="T11">
                  <a:pos x="T2" y="T3"/>
                </a:cxn>
                <a:cxn ang="T12">
                  <a:pos x="T4" y="T5"/>
                </a:cxn>
                <a:cxn ang="T13">
                  <a:pos x="T6" y="T7"/>
                </a:cxn>
                <a:cxn ang="T14">
                  <a:pos x="T8" y="T9"/>
                </a:cxn>
              </a:cxnLst>
              <a:rect l="T15" t="T16" r="T17" b="T18"/>
              <a:pathLst>
                <a:path w="973" h="1069">
                  <a:moveTo>
                    <a:pt x="0" y="0"/>
                  </a:moveTo>
                  <a:lnTo>
                    <a:pt x="0" y="1069"/>
                  </a:lnTo>
                  <a:lnTo>
                    <a:pt x="973" y="1051"/>
                  </a:lnTo>
                  <a:lnTo>
                    <a:pt x="973" y="36"/>
                  </a:lnTo>
                  <a:lnTo>
                    <a:pt x="0" y="0"/>
                  </a:lnTo>
                  <a:close/>
                </a:path>
              </a:pathLst>
            </a:custGeom>
            <a:gradFill rotWithShape="1">
              <a:gsLst>
                <a:gs pos="0">
                  <a:srgbClr val="C0C0C0"/>
                </a:gs>
                <a:gs pos="100000">
                  <a:srgbClr val="F8F8F8"/>
                </a:gs>
              </a:gsLst>
              <a:lin ang="189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prstClr val="black"/>
                </a:solidFill>
                <a:ea typeface="微软雅黑" panose="020B0503020204020204" pitchFamily="34" charset="-122"/>
              </a:endParaRPr>
            </a:p>
          </p:txBody>
        </p:sp>
        <p:sp>
          <p:nvSpPr>
            <p:cNvPr id="135" name="Freeform 17"/>
            <p:cNvSpPr/>
            <p:nvPr/>
          </p:nvSpPr>
          <p:spPr bwMode="auto">
            <a:xfrm flipH="1">
              <a:off x="6772229" y="2732324"/>
              <a:ext cx="200772" cy="1089695"/>
            </a:xfrm>
            <a:custGeom>
              <a:avLst/>
              <a:gdLst>
                <a:gd name="T0" fmla="*/ 0 w 197"/>
                <a:gd name="T1" fmla="*/ 2147483647 h 1069"/>
                <a:gd name="T2" fmla="*/ 0 w 197"/>
                <a:gd name="T3" fmla="*/ 2147483647 h 1069"/>
                <a:gd name="T4" fmla="*/ 2147483647 w 197"/>
                <a:gd name="T5" fmla="*/ 2147483647 h 1069"/>
                <a:gd name="T6" fmla="*/ 2147483647 w 197"/>
                <a:gd name="T7" fmla="*/ 0 h 1069"/>
                <a:gd name="T8" fmla="*/ 0 w 197"/>
                <a:gd name="T9" fmla="*/ 2147483647 h 1069"/>
                <a:gd name="T10" fmla="*/ 0 60000 65536"/>
                <a:gd name="T11" fmla="*/ 0 60000 65536"/>
                <a:gd name="T12" fmla="*/ 0 60000 65536"/>
                <a:gd name="T13" fmla="*/ 0 60000 65536"/>
                <a:gd name="T14" fmla="*/ 0 60000 65536"/>
                <a:gd name="T15" fmla="*/ 0 w 197"/>
                <a:gd name="T16" fmla="*/ 0 h 1069"/>
                <a:gd name="T17" fmla="*/ 197 w 197"/>
                <a:gd name="T18" fmla="*/ 1069 h 1069"/>
              </a:gdLst>
              <a:ahLst/>
              <a:cxnLst>
                <a:cxn ang="T10">
                  <a:pos x="T0" y="T1"/>
                </a:cxn>
                <a:cxn ang="T11">
                  <a:pos x="T2" y="T3"/>
                </a:cxn>
                <a:cxn ang="T12">
                  <a:pos x="T4" y="T5"/>
                </a:cxn>
                <a:cxn ang="T13">
                  <a:pos x="T6" y="T7"/>
                </a:cxn>
                <a:cxn ang="T14">
                  <a:pos x="T8" y="T9"/>
                </a:cxn>
              </a:cxnLst>
              <a:rect l="T15" t="T16" r="T17" b="T18"/>
              <a:pathLst>
                <a:path w="197" h="1069">
                  <a:moveTo>
                    <a:pt x="0" y="123"/>
                  </a:moveTo>
                  <a:lnTo>
                    <a:pt x="0" y="947"/>
                  </a:lnTo>
                  <a:lnTo>
                    <a:pt x="197" y="1069"/>
                  </a:lnTo>
                  <a:lnTo>
                    <a:pt x="197" y="0"/>
                  </a:lnTo>
                  <a:lnTo>
                    <a:pt x="0" y="123"/>
                  </a:lnTo>
                  <a:close/>
                </a:path>
              </a:pathLst>
            </a:custGeom>
            <a:gradFill rotWithShape="1">
              <a:gsLst>
                <a:gs pos="0">
                  <a:srgbClr val="969696"/>
                </a:gs>
                <a:gs pos="100000">
                  <a:srgbClr val="5F5F5F"/>
                </a:gs>
              </a:gsLst>
              <a:lin ang="27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prstClr val="black"/>
                </a:solidFill>
                <a:ea typeface="微软雅黑" panose="020B0503020204020204" pitchFamily="34" charset="-122"/>
              </a:endParaRPr>
            </a:p>
          </p:txBody>
        </p:sp>
      </p:grpSp>
      <p:sp>
        <p:nvSpPr>
          <p:cNvPr id="136" name="Rectangle 20"/>
          <p:cNvSpPr>
            <a:spLocks noChangeArrowheads="1"/>
          </p:cNvSpPr>
          <p:nvPr/>
        </p:nvSpPr>
        <p:spPr bwMode="auto">
          <a:xfrm>
            <a:off x="888017" y="1334063"/>
            <a:ext cx="142377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600" b="1" dirty="0">
                <a:solidFill>
                  <a:srgbClr val="C00000"/>
                </a:solidFill>
                <a:latin typeface="微软雅黑" panose="020B0503020204020204" pitchFamily="34" charset="-122"/>
                <a:ea typeface="微软雅黑" panose="020B0503020204020204" pitchFamily="34" charset="-122"/>
              </a:rPr>
              <a:t>单击添加文字</a:t>
            </a:r>
            <a:endParaRPr lang="zh-CN" altLang="en-US" sz="1200" b="1" dirty="0">
              <a:solidFill>
                <a:srgbClr val="C00000"/>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rgbClr val="C00000"/>
                </a:solidFill>
                <a:latin typeface="微软雅黑" panose="020B0503020204020204" pitchFamily="34" charset="-122"/>
                <a:ea typeface="微软雅黑" panose="020B0503020204020204" pitchFamily="34" charset="-122"/>
              </a:rPr>
              <a:t>单击此处添加文字</a:t>
            </a:r>
            <a:endParaRPr lang="zh-CN" altLang="en-US" sz="1200" dirty="0">
              <a:solidFill>
                <a:srgbClr val="C00000"/>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rgbClr val="C00000"/>
                </a:solidFill>
                <a:latin typeface="微软雅黑" panose="020B0503020204020204" pitchFamily="34" charset="-122"/>
                <a:ea typeface="微软雅黑" panose="020B0503020204020204" pitchFamily="34" charset="-122"/>
              </a:rPr>
              <a:t>单击此处添加文字</a:t>
            </a:r>
            <a:endParaRPr lang="zh-CN" altLang="en-US" sz="1200" dirty="0">
              <a:solidFill>
                <a:srgbClr val="C00000"/>
              </a:solidFill>
              <a:latin typeface="微软雅黑" panose="020B0503020204020204" pitchFamily="34" charset="-122"/>
              <a:ea typeface="微软雅黑" panose="020B0503020204020204" pitchFamily="34" charset="-122"/>
            </a:endParaRPr>
          </a:p>
        </p:txBody>
      </p:sp>
      <p:sp>
        <p:nvSpPr>
          <p:cNvPr id="137" name="Line 21"/>
          <p:cNvSpPr>
            <a:spLocks noChangeShapeType="1"/>
          </p:cNvSpPr>
          <p:nvPr/>
        </p:nvSpPr>
        <p:spPr bwMode="auto">
          <a:xfrm flipV="1">
            <a:off x="904020" y="1412626"/>
            <a:ext cx="1" cy="781427"/>
          </a:xfrm>
          <a:prstGeom prst="line">
            <a:avLst/>
          </a:prstGeom>
          <a:noFill/>
          <a:ln w="12700">
            <a:solidFill>
              <a:srgbClr val="C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a typeface="微软雅黑" panose="020B0503020204020204" pitchFamily="34" charset="-122"/>
            </a:endParaRPr>
          </a:p>
        </p:txBody>
      </p:sp>
      <p:sp>
        <p:nvSpPr>
          <p:cNvPr id="138" name="Rectangle 22"/>
          <p:cNvSpPr>
            <a:spLocks noChangeArrowheads="1"/>
          </p:cNvSpPr>
          <p:nvPr/>
        </p:nvSpPr>
        <p:spPr bwMode="auto">
          <a:xfrm>
            <a:off x="3569917" y="1334063"/>
            <a:ext cx="142377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600">
                <a:solidFill>
                  <a:prstClr val="black">
                    <a:lumMod val="75000"/>
                    <a:lumOff val="25000"/>
                  </a:prstClr>
                </a:solidFill>
                <a:latin typeface="微软雅黑" panose="020B0503020204020204" pitchFamily="34" charset="-122"/>
                <a:ea typeface="微软雅黑" panose="020B0503020204020204" pitchFamily="34" charset="-122"/>
              </a:rPr>
              <a:t>单击添加文字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39" name="Line 23"/>
          <p:cNvSpPr>
            <a:spLocks noChangeShapeType="1"/>
          </p:cNvSpPr>
          <p:nvPr/>
        </p:nvSpPr>
        <p:spPr bwMode="auto">
          <a:xfrm flipV="1">
            <a:off x="3583009" y="1421791"/>
            <a:ext cx="1" cy="781427"/>
          </a:xfrm>
          <a:prstGeom prst="line">
            <a:avLst/>
          </a:prstGeom>
          <a:noFill/>
          <a:ln w="12700">
            <a:solidFill>
              <a:srgbClr val="808080"/>
            </a:solidFill>
            <a:round/>
            <a:tail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a typeface="微软雅黑" panose="020B0503020204020204" pitchFamily="34" charset="-122"/>
            </a:endParaRPr>
          </a:p>
        </p:txBody>
      </p:sp>
      <p:sp>
        <p:nvSpPr>
          <p:cNvPr id="140" name="Rectangle 24"/>
          <p:cNvSpPr>
            <a:spLocks noChangeArrowheads="1"/>
          </p:cNvSpPr>
          <p:nvPr/>
        </p:nvSpPr>
        <p:spPr bwMode="auto">
          <a:xfrm>
            <a:off x="5866568" y="1334063"/>
            <a:ext cx="142377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600">
                <a:solidFill>
                  <a:prstClr val="black">
                    <a:lumMod val="75000"/>
                    <a:lumOff val="25000"/>
                  </a:prstClr>
                </a:solidFill>
                <a:latin typeface="微软雅黑" panose="020B0503020204020204" pitchFamily="34" charset="-122"/>
                <a:ea typeface="微软雅黑" panose="020B0503020204020204" pitchFamily="34" charset="-122"/>
              </a:rPr>
              <a:t>单击添加文字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41" name="Line 25"/>
          <p:cNvSpPr>
            <a:spLocks noChangeShapeType="1"/>
          </p:cNvSpPr>
          <p:nvPr/>
        </p:nvSpPr>
        <p:spPr bwMode="auto">
          <a:xfrm flipV="1">
            <a:off x="5866567" y="1420482"/>
            <a:ext cx="1" cy="781427"/>
          </a:xfrm>
          <a:prstGeom prst="line">
            <a:avLst/>
          </a:prstGeom>
          <a:noFill/>
          <a:ln w="12700">
            <a:solidFill>
              <a:srgbClr val="808080"/>
            </a:solidFill>
            <a:round/>
            <a:tail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a typeface="微软雅黑" panose="020B0503020204020204" pitchFamily="34" charset="-122"/>
            </a:endParaRPr>
          </a:p>
        </p:txBody>
      </p:sp>
      <p:sp>
        <p:nvSpPr>
          <p:cNvPr id="142" name="Rectangle 26"/>
          <p:cNvSpPr>
            <a:spLocks noChangeArrowheads="1"/>
          </p:cNvSpPr>
          <p:nvPr/>
        </p:nvSpPr>
        <p:spPr bwMode="auto">
          <a:xfrm>
            <a:off x="2365462" y="3325286"/>
            <a:ext cx="142377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600" dirty="0">
                <a:solidFill>
                  <a:prstClr val="black">
                    <a:lumMod val="75000"/>
                    <a:lumOff val="25000"/>
                  </a:prstClr>
                </a:solidFill>
                <a:latin typeface="微软雅黑" panose="020B0503020204020204" pitchFamily="34" charset="-122"/>
                <a:ea typeface="微软雅黑" panose="020B0503020204020204" pitchFamily="34" charset="-122"/>
              </a:rPr>
              <a:t>单击添加文字</a:t>
            </a:r>
            <a:endParaRPr lang="zh-CN" altLang="en-US" sz="1200" dirty="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dirty="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43" name="Line 27"/>
          <p:cNvSpPr>
            <a:spLocks noChangeShapeType="1"/>
          </p:cNvSpPr>
          <p:nvPr/>
        </p:nvSpPr>
        <p:spPr bwMode="auto">
          <a:xfrm flipV="1">
            <a:off x="2384374" y="2908903"/>
            <a:ext cx="1" cy="810523"/>
          </a:xfrm>
          <a:prstGeom prst="line">
            <a:avLst/>
          </a:prstGeom>
          <a:noFill/>
          <a:ln w="12700">
            <a:solidFill>
              <a:srgbClr val="808080"/>
            </a:solidFill>
            <a:round/>
            <a:head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a typeface="微软雅黑" panose="020B0503020204020204" pitchFamily="34" charset="-122"/>
            </a:endParaRPr>
          </a:p>
        </p:txBody>
      </p:sp>
      <p:sp>
        <p:nvSpPr>
          <p:cNvPr id="144" name="Rectangle 28"/>
          <p:cNvSpPr>
            <a:spLocks noChangeArrowheads="1"/>
          </p:cNvSpPr>
          <p:nvPr/>
        </p:nvSpPr>
        <p:spPr bwMode="auto">
          <a:xfrm>
            <a:off x="4744867" y="3331834"/>
            <a:ext cx="142377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600">
                <a:solidFill>
                  <a:prstClr val="black">
                    <a:lumMod val="75000"/>
                    <a:lumOff val="25000"/>
                  </a:prstClr>
                </a:solidFill>
                <a:latin typeface="微软雅黑" panose="020B0503020204020204" pitchFamily="34" charset="-122"/>
                <a:ea typeface="微软雅黑" panose="020B0503020204020204" pitchFamily="34" charset="-122"/>
              </a:rPr>
              <a:t>单击添加文字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45" name="Line 29"/>
          <p:cNvSpPr>
            <a:spLocks noChangeShapeType="1"/>
          </p:cNvSpPr>
          <p:nvPr/>
        </p:nvSpPr>
        <p:spPr bwMode="auto">
          <a:xfrm flipV="1">
            <a:off x="4753595" y="2851290"/>
            <a:ext cx="1" cy="875988"/>
          </a:xfrm>
          <a:prstGeom prst="line">
            <a:avLst/>
          </a:prstGeom>
          <a:noFill/>
          <a:ln w="12700">
            <a:solidFill>
              <a:srgbClr val="808080"/>
            </a:solidFill>
            <a:round/>
            <a:head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a typeface="微软雅黑" panose="020B0503020204020204" pitchFamily="34" charset="-122"/>
            </a:endParaRPr>
          </a:p>
        </p:txBody>
      </p:sp>
      <p:sp>
        <p:nvSpPr>
          <p:cNvPr id="146" name="Rectangle 30"/>
          <p:cNvSpPr>
            <a:spLocks noChangeArrowheads="1"/>
          </p:cNvSpPr>
          <p:nvPr/>
        </p:nvSpPr>
        <p:spPr bwMode="auto">
          <a:xfrm>
            <a:off x="7091565" y="3331834"/>
            <a:ext cx="142377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600">
                <a:solidFill>
                  <a:prstClr val="black">
                    <a:lumMod val="75000"/>
                    <a:lumOff val="25000"/>
                  </a:prstClr>
                </a:solidFill>
                <a:latin typeface="微软雅黑" panose="020B0503020204020204" pitchFamily="34" charset="-122"/>
                <a:ea typeface="微软雅黑" panose="020B0503020204020204" pitchFamily="34" charset="-122"/>
              </a:rPr>
              <a:t>单击添加文字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a:p>
            <a:pPr>
              <a:lnSpc>
                <a:spcPct val="120000"/>
              </a:lnSpc>
            </a:pPr>
            <a:r>
              <a:rPr lang="zh-CN" altLang="en-US" sz="1200">
                <a:solidFill>
                  <a:prstClr val="black">
                    <a:lumMod val="75000"/>
                    <a:lumOff val="25000"/>
                  </a:prstClr>
                </a:solidFill>
                <a:latin typeface="微软雅黑" panose="020B0503020204020204" pitchFamily="34" charset="-122"/>
                <a:ea typeface="微软雅黑" panose="020B0503020204020204" pitchFamily="34" charset="-122"/>
              </a:rPr>
              <a:t>单击此处添加文字</a:t>
            </a:r>
            <a:endParaRPr lang="zh-CN" altLang="en-US" sz="120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147" name="Line 31"/>
          <p:cNvSpPr>
            <a:spLocks noChangeShapeType="1"/>
          </p:cNvSpPr>
          <p:nvPr/>
        </p:nvSpPr>
        <p:spPr bwMode="auto">
          <a:xfrm flipV="1">
            <a:off x="7100294" y="2942946"/>
            <a:ext cx="1" cy="803249"/>
          </a:xfrm>
          <a:prstGeom prst="line">
            <a:avLst/>
          </a:prstGeom>
          <a:noFill/>
          <a:ln w="12700">
            <a:solidFill>
              <a:srgbClr val="808080"/>
            </a:solidFill>
            <a:round/>
            <a:headEnd type="triangle" w="med" len="med"/>
          </a:ln>
          <a:extLst>
            <a:ext uri="{909E8E84-426E-40DD-AFC4-6F175D3DCCD1}">
              <a14:hiddenFill xmlns:a14="http://schemas.microsoft.com/office/drawing/2010/main">
                <a:noFill/>
              </a14:hiddenFill>
            </a:ext>
          </a:extLst>
        </p:spPr>
        <p:txBody>
          <a:bodyPr/>
          <a:lstStyle/>
          <a:p>
            <a:endParaRPr lang="zh-CN" altLang="en-US">
              <a:solidFill>
                <a:prstClr val="black"/>
              </a:solidFill>
              <a:ea typeface="微软雅黑" panose="020B0503020204020204" pitchFamily="34" charset="-122"/>
            </a:endParaRPr>
          </a:p>
        </p:txBody>
      </p:sp>
      <p:sp>
        <p:nvSpPr>
          <p:cNvPr id="148" name="WordArt 34"/>
          <p:cNvSpPr>
            <a:spLocks noChangeArrowheads="1" noChangeShapeType="1" noTextEdit="1"/>
          </p:cNvSpPr>
          <p:nvPr/>
        </p:nvSpPr>
        <p:spPr bwMode="auto">
          <a:xfrm>
            <a:off x="2585846" y="2662106"/>
            <a:ext cx="130513" cy="189007"/>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pPr algn="ctr"/>
            <a:r>
              <a:rPr lang="en-US" altLang="zh-CN" sz="3600" kern="10">
                <a:solidFill>
                  <a:srgbClr val="000000"/>
                </a:solidFill>
                <a:latin typeface="微软雅黑" panose="020B0503020204020204" pitchFamily="34" charset="-122"/>
                <a:ea typeface="微软雅黑" panose="020B0503020204020204" pitchFamily="34" charset="-122"/>
              </a:rPr>
              <a:t>2</a:t>
            </a:r>
            <a:endParaRPr lang="zh-CN" altLang="en-US" sz="3600" kern="10">
              <a:solidFill>
                <a:srgbClr val="000000"/>
              </a:solidFill>
              <a:latin typeface="微软雅黑" panose="020B0503020204020204" pitchFamily="34" charset="-122"/>
              <a:ea typeface="微软雅黑" panose="020B0503020204020204" pitchFamily="34" charset="-122"/>
            </a:endParaRPr>
          </a:p>
        </p:txBody>
      </p:sp>
      <p:sp>
        <p:nvSpPr>
          <p:cNvPr id="149" name="WordArt 35"/>
          <p:cNvSpPr>
            <a:spLocks noChangeArrowheads="1" noChangeShapeType="1" noTextEdit="1"/>
          </p:cNvSpPr>
          <p:nvPr/>
        </p:nvSpPr>
        <p:spPr bwMode="auto">
          <a:xfrm>
            <a:off x="3765742" y="2656868"/>
            <a:ext cx="130513" cy="189007"/>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pPr algn="ctr"/>
            <a:r>
              <a:rPr lang="en-US" altLang="zh-CN" sz="3600" kern="10">
                <a:solidFill>
                  <a:srgbClr val="000000"/>
                </a:solidFill>
                <a:latin typeface="微软雅黑" panose="020B0503020204020204" pitchFamily="34" charset="-122"/>
                <a:ea typeface="微软雅黑" panose="020B0503020204020204" pitchFamily="34" charset="-122"/>
              </a:rPr>
              <a:t>3</a:t>
            </a:r>
            <a:endParaRPr lang="zh-CN" altLang="en-US" sz="3600" kern="10">
              <a:solidFill>
                <a:srgbClr val="000000"/>
              </a:solidFill>
              <a:latin typeface="微软雅黑" panose="020B0503020204020204" pitchFamily="34" charset="-122"/>
              <a:ea typeface="微软雅黑" panose="020B0503020204020204" pitchFamily="34" charset="-122"/>
            </a:endParaRPr>
          </a:p>
        </p:txBody>
      </p:sp>
      <p:sp>
        <p:nvSpPr>
          <p:cNvPr id="150" name="WordArt 36"/>
          <p:cNvSpPr>
            <a:spLocks noChangeArrowheads="1" noChangeShapeType="1" noTextEdit="1"/>
          </p:cNvSpPr>
          <p:nvPr/>
        </p:nvSpPr>
        <p:spPr bwMode="auto">
          <a:xfrm>
            <a:off x="4807426" y="2656868"/>
            <a:ext cx="130513" cy="189007"/>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pPr algn="ctr"/>
            <a:r>
              <a:rPr lang="en-US" altLang="zh-CN" sz="3600" kern="10">
                <a:solidFill>
                  <a:srgbClr val="000000"/>
                </a:solidFill>
                <a:latin typeface="微软雅黑" panose="020B0503020204020204" pitchFamily="34" charset="-122"/>
                <a:ea typeface="微软雅黑" panose="020B0503020204020204" pitchFamily="34" charset="-122"/>
              </a:rPr>
              <a:t>4</a:t>
            </a:r>
            <a:endParaRPr lang="zh-CN" altLang="en-US" sz="3600" kern="10">
              <a:solidFill>
                <a:srgbClr val="000000"/>
              </a:solidFill>
              <a:latin typeface="微软雅黑" panose="020B0503020204020204" pitchFamily="34" charset="-122"/>
              <a:ea typeface="微软雅黑" panose="020B0503020204020204" pitchFamily="34" charset="-122"/>
            </a:endParaRPr>
          </a:p>
        </p:txBody>
      </p:sp>
      <p:sp>
        <p:nvSpPr>
          <p:cNvPr id="151" name="WordArt 37"/>
          <p:cNvSpPr>
            <a:spLocks noChangeArrowheads="1" noChangeShapeType="1" noTextEdit="1"/>
          </p:cNvSpPr>
          <p:nvPr/>
        </p:nvSpPr>
        <p:spPr bwMode="auto">
          <a:xfrm>
            <a:off x="5933492" y="2662106"/>
            <a:ext cx="130513" cy="189007"/>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pPr algn="ctr"/>
            <a:r>
              <a:rPr lang="en-US" altLang="zh-CN" sz="3600" kern="10">
                <a:solidFill>
                  <a:srgbClr val="000000"/>
                </a:solidFill>
                <a:latin typeface="微软雅黑" panose="020B0503020204020204" pitchFamily="34" charset="-122"/>
                <a:ea typeface="微软雅黑" panose="020B0503020204020204" pitchFamily="34" charset="-122"/>
              </a:rPr>
              <a:t>5</a:t>
            </a:r>
            <a:endParaRPr lang="zh-CN" altLang="en-US" sz="3600" kern="10">
              <a:solidFill>
                <a:srgbClr val="000000"/>
              </a:solidFill>
              <a:latin typeface="微软雅黑" panose="020B0503020204020204" pitchFamily="34" charset="-122"/>
              <a:ea typeface="微软雅黑" panose="020B0503020204020204" pitchFamily="34" charset="-122"/>
            </a:endParaRPr>
          </a:p>
        </p:txBody>
      </p:sp>
      <p:sp>
        <p:nvSpPr>
          <p:cNvPr id="152" name="Freeform 39"/>
          <p:cNvSpPr/>
          <p:nvPr/>
        </p:nvSpPr>
        <p:spPr bwMode="auto">
          <a:xfrm>
            <a:off x="1985740" y="3356711"/>
            <a:ext cx="685722" cy="41147"/>
          </a:xfrm>
          <a:custGeom>
            <a:avLst/>
            <a:gdLst>
              <a:gd name="T0" fmla="*/ 2147483647 w 12"/>
              <a:gd name="T1" fmla="*/ 0 h 1587"/>
              <a:gd name="T2" fmla="*/ 0 w 12"/>
              <a:gd name="T3" fmla="*/ 0 h 1587"/>
              <a:gd name="T4" fmla="*/ 2147483647 w 12"/>
              <a:gd name="T5" fmla="*/ 0 h 1587"/>
              <a:gd name="T6" fmla="*/ 2147483647 w 12"/>
              <a:gd name="T7" fmla="*/ 0 h 1587"/>
              <a:gd name="T8" fmla="*/ 0 60000 65536"/>
              <a:gd name="T9" fmla="*/ 0 60000 65536"/>
              <a:gd name="T10" fmla="*/ 0 60000 65536"/>
              <a:gd name="T11" fmla="*/ 0 60000 65536"/>
              <a:gd name="T12" fmla="*/ 0 w 12"/>
              <a:gd name="T13" fmla="*/ 0 h 1587"/>
              <a:gd name="T14" fmla="*/ 12 w 12"/>
              <a:gd name="T15" fmla="*/ 1587 h 1587"/>
            </a:gdLst>
            <a:ahLst/>
            <a:cxnLst>
              <a:cxn ang="T8">
                <a:pos x="T0" y="T1"/>
              </a:cxn>
              <a:cxn ang="T9">
                <a:pos x="T2" y="T3"/>
              </a:cxn>
              <a:cxn ang="T10">
                <a:pos x="T4" y="T5"/>
              </a:cxn>
              <a:cxn ang="T11">
                <a:pos x="T6" y="T7"/>
              </a:cxn>
            </a:cxnLst>
            <a:rect l="T12" t="T13" r="T14" b="T15"/>
            <a:pathLst>
              <a:path w="12" h="1587">
                <a:moveTo>
                  <a:pt x="12" y="0"/>
                </a:moveTo>
                <a:lnTo>
                  <a:pt x="0" y="0"/>
                </a:lnTo>
                <a:lnTo>
                  <a:pt x="12" y="0"/>
                </a:lnTo>
                <a:close/>
              </a:path>
            </a:pathLst>
          </a:custGeom>
          <a:solidFill>
            <a:srgbClr val="020202"/>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prstClr val="black"/>
              </a:solidFill>
              <a:ea typeface="微软雅黑" panose="020B0503020204020204" pitchFamily="34" charset="-122"/>
            </a:endParaRPr>
          </a:p>
        </p:txBody>
      </p:sp>
      <p:grpSp>
        <p:nvGrpSpPr>
          <p:cNvPr id="153" name="组合 152"/>
          <p:cNvGrpSpPr/>
          <p:nvPr/>
        </p:nvGrpSpPr>
        <p:grpSpPr>
          <a:xfrm>
            <a:off x="7100294" y="2091387"/>
            <a:ext cx="1466492" cy="936491"/>
            <a:chOff x="7028286" y="2656671"/>
            <a:chExt cx="1798214" cy="1275918"/>
          </a:xfrm>
        </p:grpSpPr>
        <p:sp>
          <p:nvSpPr>
            <p:cNvPr id="154" name="Freeform 5"/>
            <p:cNvSpPr/>
            <p:nvPr/>
          </p:nvSpPr>
          <p:spPr bwMode="auto">
            <a:xfrm flipH="1">
              <a:off x="8058331" y="3596514"/>
              <a:ext cx="768169" cy="333165"/>
            </a:xfrm>
            <a:custGeom>
              <a:avLst/>
              <a:gdLst>
                <a:gd name="T0" fmla="*/ 2147483647 w 2331"/>
                <a:gd name="T1" fmla="*/ 2147483647 h 688"/>
                <a:gd name="T2" fmla="*/ 2147483647 w 2331"/>
                <a:gd name="T3" fmla="*/ 2147483647 h 688"/>
                <a:gd name="T4" fmla="*/ 2147483647 w 2331"/>
                <a:gd name="T5" fmla="*/ 0 h 688"/>
                <a:gd name="T6" fmla="*/ 2147483647 w 2331"/>
                <a:gd name="T7" fmla="*/ 2147483647 h 688"/>
                <a:gd name="T8" fmla="*/ 0 60000 65536"/>
                <a:gd name="T9" fmla="*/ 0 60000 65536"/>
                <a:gd name="T10" fmla="*/ 0 60000 65536"/>
                <a:gd name="T11" fmla="*/ 0 60000 65536"/>
                <a:gd name="T12" fmla="*/ 0 w 2331"/>
                <a:gd name="T13" fmla="*/ 0 h 688"/>
                <a:gd name="T14" fmla="*/ 2331 w 2331"/>
                <a:gd name="T15" fmla="*/ 688 h 688"/>
              </a:gdLst>
              <a:ahLst/>
              <a:cxnLst>
                <a:cxn ang="T8">
                  <a:pos x="T0" y="T1"/>
                </a:cxn>
                <a:cxn ang="T9">
                  <a:pos x="T2" y="T3"/>
                </a:cxn>
                <a:cxn ang="T10">
                  <a:pos x="T4" y="T5"/>
                </a:cxn>
                <a:cxn ang="T11">
                  <a:pos x="T6" y="T7"/>
                </a:cxn>
              </a:cxnLst>
              <a:rect l="T12" t="T13" r="T14" b="T15"/>
              <a:pathLst>
                <a:path w="2331" h="688">
                  <a:moveTo>
                    <a:pt x="2331" y="688"/>
                  </a:moveTo>
                  <a:cubicBezTo>
                    <a:pt x="2331" y="688"/>
                    <a:pt x="208" y="159"/>
                    <a:pt x="104" y="138"/>
                  </a:cubicBezTo>
                  <a:cubicBezTo>
                    <a:pt x="0" y="118"/>
                    <a:pt x="2086" y="0"/>
                    <a:pt x="2086" y="0"/>
                  </a:cubicBezTo>
                  <a:lnTo>
                    <a:pt x="2331" y="688"/>
                  </a:lnTo>
                  <a:close/>
                </a:path>
              </a:pathLst>
            </a:custGeom>
            <a:gradFill rotWithShape="1">
              <a:gsLst>
                <a:gs pos="0">
                  <a:sysClr val="window" lastClr="FFFFFF">
                    <a:alpha val="50000"/>
                  </a:sysClr>
                </a:gs>
                <a:gs pos="100000">
                  <a:srgbClr val="666666">
                    <a:alpha val="34000"/>
                  </a:srgbClr>
                </a:gs>
              </a:gsLst>
              <a:lin ang="0" scaled="1"/>
            </a:gra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kern="0" smtClean="0">
                <a:solidFill>
                  <a:prstClr val="black"/>
                </a:solidFill>
                <a:ea typeface="微软雅黑" panose="020B0503020204020204" pitchFamily="34" charset="-122"/>
              </a:endParaRPr>
            </a:p>
          </p:txBody>
        </p:sp>
        <p:sp>
          <p:nvSpPr>
            <p:cNvPr id="155" name="Freeform 14"/>
            <p:cNvSpPr/>
            <p:nvPr/>
          </p:nvSpPr>
          <p:spPr bwMode="auto">
            <a:xfrm flipH="1">
              <a:off x="7028286" y="2656671"/>
              <a:ext cx="1025681" cy="1275918"/>
            </a:xfrm>
            <a:custGeom>
              <a:avLst/>
              <a:gdLst>
                <a:gd name="T0" fmla="*/ 0 w 1006"/>
                <a:gd name="T1" fmla="*/ 0 h 1251"/>
                <a:gd name="T2" fmla="*/ 0 w 1006"/>
                <a:gd name="T3" fmla="*/ 2147483647 h 1251"/>
                <a:gd name="T4" fmla="*/ 2147483647 w 1006"/>
                <a:gd name="T5" fmla="*/ 2147483647 h 1251"/>
                <a:gd name="T6" fmla="*/ 2147483647 w 1006"/>
                <a:gd name="T7" fmla="*/ 2147483647 h 1251"/>
                <a:gd name="T8" fmla="*/ 0 w 1006"/>
                <a:gd name="T9" fmla="*/ 0 h 1251"/>
                <a:gd name="T10" fmla="*/ 0 60000 65536"/>
                <a:gd name="T11" fmla="*/ 0 60000 65536"/>
                <a:gd name="T12" fmla="*/ 0 60000 65536"/>
                <a:gd name="T13" fmla="*/ 0 60000 65536"/>
                <a:gd name="T14" fmla="*/ 0 60000 65536"/>
                <a:gd name="T15" fmla="*/ 0 w 1006"/>
                <a:gd name="T16" fmla="*/ 0 h 1251"/>
                <a:gd name="T17" fmla="*/ 1006 w 1006"/>
                <a:gd name="T18" fmla="*/ 1251 h 1251"/>
              </a:gdLst>
              <a:ahLst/>
              <a:cxnLst>
                <a:cxn ang="T10">
                  <a:pos x="T0" y="T1"/>
                </a:cxn>
                <a:cxn ang="T11">
                  <a:pos x="T2" y="T3"/>
                </a:cxn>
                <a:cxn ang="T12">
                  <a:pos x="T4" y="T5"/>
                </a:cxn>
                <a:cxn ang="T13">
                  <a:pos x="T6" y="T7"/>
                </a:cxn>
                <a:cxn ang="T14">
                  <a:pos x="T8" y="T9"/>
                </a:cxn>
              </a:cxnLst>
              <a:rect l="T15" t="T16" r="T17" b="T18"/>
              <a:pathLst>
                <a:path w="1006" h="1251">
                  <a:moveTo>
                    <a:pt x="0" y="0"/>
                  </a:moveTo>
                  <a:lnTo>
                    <a:pt x="0" y="1251"/>
                  </a:lnTo>
                  <a:lnTo>
                    <a:pt x="1006" y="1154"/>
                  </a:lnTo>
                  <a:lnTo>
                    <a:pt x="1006" y="81"/>
                  </a:lnTo>
                  <a:lnTo>
                    <a:pt x="0" y="0"/>
                  </a:lnTo>
                  <a:close/>
                </a:path>
              </a:pathLst>
            </a:custGeom>
            <a:gradFill rotWithShape="1">
              <a:gsLst>
                <a:gs pos="0">
                  <a:srgbClr val="C0C0C0"/>
                </a:gs>
                <a:gs pos="100000">
                  <a:srgbClr val="F8F8F8"/>
                </a:gs>
              </a:gsLst>
              <a:lin ang="189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solidFill>
                  <a:prstClr val="black"/>
                </a:solidFill>
                <a:ea typeface="微软雅黑" panose="020B0503020204020204" pitchFamily="34" charset="-122"/>
              </a:endParaRPr>
            </a:p>
          </p:txBody>
        </p:sp>
        <p:sp>
          <p:nvSpPr>
            <p:cNvPr id="156" name="Freeform 15"/>
            <p:cNvSpPr/>
            <p:nvPr/>
          </p:nvSpPr>
          <p:spPr bwMode="auto">
            <a:xfrm flipH="1">
              <a:off x="8053967" y="2656671"/>
              <a:ext cx="346258" cy="1275918"/>
            </a:xfrm>
            <a:custGeom>
              <a:avLst/>
              <a:gdLst>
                <a:gd name="T0" fmla="*/ 0 w 339"/>
                <a:gd name="T1" fmla="*/ 2147483647 h 1251"/>
                <a:gd name="T2" fmla="*/ 0 w 339"/>
                <a:gd name="T3" fmla="*/ 2147483647 h 1251"/>
                <a:gd name="T4" fmla="*/ 2147483647 w 339"/>
                <a:gd name="T5" fmla="*/ 2147483647 h 1251"/>
                <a:gd name="T6" fmla="*/ 2147483647 w 339"/>
                <a:gd name="T7" fmla="*/ 0 h 1251"/>
                <a:gd name="T8" fmla="*/ 0 w 339"/>
                <a:gd name="T9" fmla="*/ 2147483647 h 1251"/>
                <a:gd name="T10" fmla="*/ 0 60000 65536"/>
                <a:gd name="T11" fmla="*/ 0 60000 65536"/>
                <a:gd name="T12" fmla="*/ 0 60000 65536"/>
                <a:gd name="T13" fmla="*/ 0 60000 65536"/>
                <a:gd name="T14" fmla="*/ 0 60000 65536"/>
                <a:gd name="T15" fmla="*/ 0 w 339"/>
                <a:gd name="T16" fmla="*/ 0 h 1251"/>
                <a:gd name="T17" fmla="*/ 339 w 339"/>
                <a:gd name="T18" fmla="*/ 1251 h 1251"/>
              </a:gdLst>
              <a:ahLst/>
              <a:cxnLst>
                <a:cxn ang="T10">
                  <a:pos x="T0" y="T1"/>
                </a:cxn>
                <a:cxn ang="T11">
                  <a:pos x="T2" y="T3"/>
                </a:cxn>
                <a:cxn ang="T12">
                  <a:pos x="T4" y="T5"/>
                </a:cxn>
                <a:cxn ang="T13">
                  <a:pos x="T6" y="T7"/>
                </a:cxn>
                <a:cxn ang="T14">
                  <a:pos x="T8" y="T9"/>
                </a:cxn>
              </a:cxnLst>
              <a:rect l="T15" t="T16" r="T17" b="T18"/>
              <a:pathLst>
                <a:path w="339" h="1251">
                  <a:moveTo>
                    <a:pt x="0" y="110"/>
                  </a:moveTo>
                  <a:lnTo>
                    <a:pt x="0" y="1080"/>
                  </a:lnTo>
                  <a:lnTo>
                    <a:pt x="339" y="1251"/>
                  </a:lnTo>
                  <a:lnTo>
                    <a:pt x="339" y="0"/>
                  </a:lnTo>
                  <a:lnTo>
                    <a:pt x="0" y="110"/>
                  </a:lnTo>
                  <a:close/>
                </a:path>
              </a:pathLst>
            </a:custGeom>
            <a:gradFill rotWithShape="1">
              <a:gsLst>
                <a:gs pos="0">
                  <a:srgbClr val="969696"/>
                </a:gs>
                <a:gs pos="100000">
                  <a:srgbClr val="5F5F5F"/>
                </a:gs>
              </a:gsLst>
              <a:lin ang="27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prstClr val="black"/>
                </a:solidFill>
                <a:ea typeface="微软雅黑" panose="020B0503020204020204" pitchFamily="34" charset="-122"/>
              </a:endParaRPr>
            </a:p>
          </p:txBody>
        </p:sp>
      </p:grpSp>
      <p:sp>
        <p:nvSpPr>
          <p:cNvPr id="157" name="WordArt 38"/>
          <p:cNvSpPr>
            <a:spLocks noChangeArrowheads="1" noChangeShapeType="1" noTextEdit="1"/>
          </p:cNvSpPr>
          <p:nvPr/>
        </p:nvSpPr>
        <p:spPr bwMode="auto">
          <a:xfrm>
            <a:off x="7187586" y="2715791"/>
            <a:ext cx="136446" cy="189006"/>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pPr algn="ctr"/>
            <a:r>
              <a:rPr lang="en-US" altLang="zh-CN" sz="3600" kern="10" dirty="0">
                <a:solidFill>
                  <a:srgbClr val="000000"/>
                </a:solidFill>
                <a:latin typeface="微软雅黑" panose="020B0503020204020204" pitchFamily="34" charset="-122"/>
                <a:ea typeface="微软雅黑" panose="020B0503020204020204" pitchFamily="34" charset="-122"/>
              </a:rPr>
              <a:t>6</a:t>
            </a:r>
            <a:endParaRPr lang="zh-CN" altLang="en-US" sz="3600" kern="10" dirty="0">
              <a:solidFill>
                <a:srgbClr val="000000"/>
              </a:solidFill>
              <a:latin typeface="微软雅黑" panose="020B0503020204020204" pitchFamily="34" charset="-122"/>
              <a:ea typeface="微软雅黑" panose="020B0503020204020204" pitchFamily="34" charset="-122"/>
            </a:endParaRPr>
          </a:p>
        </p:txBody>
      </p:sp>
      <p:grpSp>
        <p:nvGrpSpPr>
          <p:cNvPr id="158" name="组合 157"/>
          <p:cNvGrpSpPr/>
          <p:nvPr/>
        </p:nvGrpSpPr>
        <p:grpSpPr>
          <a:xfrm>
            <a:off x="323529" y="2091387"/>
            <a:ext cx="1574463" cy="939695"/>
            <a:chOff x="251520" y="2656671"/>
            <a:chExt cx="1930608" cy="1280282"/>
          </a:xfrm>
        </p:grpSpPr>
        <p:sp>
          <p:nvSpPr>
            <p:cNvPr id="159" name="Freeform 3"/>
            <p:cNvSpPr/>
            <p:nvPr/>
          </p:nvSpPr>
          <p:spPr bwMode="auto">
            <a:xfrm>
              <a:off x="251520" y="3603789"/>
              <a:ext cx="902017" cy="333164"/>
            </a:xfrm>
            <a:custGeom>
              <a:avLst/>
              <a:gdLst/>
              <a:ahLst/>
              <a:cxnLst>
                <a:cxn ang="0">
                  <a:pos x="2331" y="688"/>
                </a:cxn>
                <a:cxn ang="0">
                  <a:pos x="104" y="138"/>
                </a:cxn>
                <a:cxn ang="0">
                  <a:pos x="2086" y="0"/>
                </a:cxn>
                <a:cxn ang="0">
                  <a:pos x="2331" y="688"/>
                </a:cxn>
              </a:cxnLst>
              <a:rect l="0" t="0" r="r" b="b"/>
              <a:pathLst>
                <a:path w="2331" h="688">
                  <a:moveTo>
                    <a:pt x="2331" y="688"/>
                  </a:moveTo>
                  <a:cubicBezTo>
                    <a:pt x="2331" y="688"/>
                    <a:pt x="208" y="159"/>
                    <a:pt x="104" y="138"/>
                  </a:cubicBezTo>
                  <a:cubicBezTo>
                    <a:pt x="0" y="118"/>
                    <a:pt x="2086" y="0"/>
                    <a:pt x="2086" y="0"/>
                  </a:cubicBezTo>
                  <a:lnTo>
                    <a:pt x="2331" y="688"/>
                  </a:lnTo>
                  <a:close/>
                </a:path>
              </a:pathLst>
            </a:custGeom>
            <a:gradFill rotWithShape="1">
              <a:gsLst>
                <a:gs pos="0">
                  <a:srgbClr val="C0504D">
                    <a:alpha val="0"/>
                  </a:srgbClr>
                </a:gs>
                <a:gs pos="100000">
                  <a:srgbClr val="C0504D">
                    <a:gamma/>
                    <a:shade val="54510"/>
                    <a:invGamma/>
                    <a:alpha val="50000"/>
                  </a:srgbClr>
                </a:gs>
              </a:gsLst>
              <a:lin ang="0" scaled="1"/>
            </a:gradFill>
            <a:ln w="9525">
              <a:noFill/>
              <a:round/>
            </a:ln>
          </p:spPr>
          <p:txBody>
            <a:bodyPr/>
            <a:lstStyle/>
            <a:p>
              <a:pPr>
                <a:defRPr/>
              </a:pPr>
              <a:endParaRPr lang="zh-CN" altLang="en-US" kern="0">
                <a:solidFill>
                  <a:prstClr val="black"/>
                </a:solidFill>
                <a:latin typeface="微软雅黑" panose="020B0503020204020204" pitchFamily="34" charset="-122"/>
                <a:ea typeface="微软雅黑" panose="020B0503020204020204" pitchFamily="34" charset="-122"/>
              </a:endParaRPr>
            </a:p>
          </p:txBody>
        </p:sp>
        <p:sp>
          <p:nvSpPr>
            <p:cNvPr id="160" name="Freeform 8"/>
            <p:cNvSpPr/>
            <p:nvPr/>
          </p:nvSpPr>
          <p:spPr bwMode="auto">
            <a:xfrm>
              <a:off x="1156447" y="2656671"/>
              <a:ext cx="1025681" cy="1275918"/>
            </a:xfrm>
            <a:custGeom>
              <a:avLst/>
              <a:gdLst>
                <a:gd name="T0" fmla="*/ 0 w 1006"/>
                <a:gd name="T1" fmla="*/ 0 h 1251"/>
                <a:gd name="T2" fmla="*/ 0 w 1006"/>
                <a:gd name="T3" fmla="*/ 2147483647 h 1251"/>
                <a:gd name="T4" fmla="*/ 2147483647 w 1006"/>
                <a:gd name="T5" fmla="*/ 2147483647 h 1251"/>
                <a:gd name="T6" fmla="*/ 2147483647 w 1006"/>
                <a:gd name="T7" fmla="*/ 2147483647 h 1251"/>
                <a:gd name="T8" fmla="*/ 0 w 1006"/>
                <a:gd name="T9" fmla="*/ 0 h 1251"/>
                <a:gd name="T10" fmla="*/ 0 60000 65536"/>
                <a:gd name="T11" fmla="*/ 0 60000 65536"/>
                <a:gd name="T12" fmla="*/ 0 60000 65536"/>
                <a:gd name="T13" fmla="*/ 0 60000 65536"/>
                <a:gd name="T14" fmla="*/ 0 60000 65536"/>
                <a:gd name="T15" fmla="*/ 0 w 1006"/>
                <a:gd name="T16" fmla="*/ 0 h 1251"/>
                <a:gd name="T17" fmla="*/ 1006 w 1006"/>
                <a:gd name="T18" fmla="*/ 1251 h 1251"/>
              </a:gdLst>
              <a:ahLst/>
              <a:cxnLst>
                <a:cxn ang="T10">
                  <a:pos x="T0" y="T1"/>
                </a:cxn>
                <a:cxn ang="T11">
                  <a:pos x="T2" y="T3"/>
                </a:cxn>
                <a:cxn ang="T12">
                  <a:pos x="T4" y="T5"/>
                </a:cxn>
                <a:cxn ang="T13">
                  <a:pos x="T6" y="T7"/>
                </a:cxn>
                <a:cxn ang="T14">
                  <a:pos x="T8" y="T9"/>
                </a:cxn>
              </a:cxnLst>
              <a:rect l="T15" t="T16" r="T17" b="T18"/>
              <a:pathLst>
                <a:path w="1006" h="1251">
                  <a:moveTo>
                    <a:pt x="0" y="0"/>
                  </a:moveTo>
                  <a:lnTo>
                    <a:pt x="0" y="1251"/>
                  </a:lnTo>
                  <a:lnTo>
                    <a:pt x="1006" y="1154"/>
                  </a:lnTo>
                  <a:lnTo>
                    <a:pt x="1006" y="81"/>
                  </a:lnTo>
                  <a:lnTo>
                    <a:pt x="0" y="0"/>
                  </a:lnTo>
                  <a:close/>
                </a:path>
              </a:pathLst>
            </a:custGeom>
            <a:gradFill>
              <a:gsLst>
                <a:gs pos="0">
                  <a:srgbClr val="FF0000"/>
                </a:gs>
                <a:gs pos="100000">
                  <a:srgbClr val="C00000"/>
                </a:gs>
              </a:gsLst>
              <a:path path="circle">
                <a:fillToRect l="100000" t="100000"/>
              </a:path>
            </a:gradFill>
            <a:ln>
              <a:noFill/>
            </a:ln>
          </p:spPr>
          <p:txBody>
            <a:bodyPr wrap="none" anchor="ctr"/>
            <a:lstStyle/>
            <a:p>
              <a:endParaRPr lang="zh-CN" altLang="en-US">
                <a:solidFill>
                  <a:prstClr val="black"/>
                </a:solidFill>
                <a:ea typeface="微软雅黑" panose="020B0503020204020204" pitchFamily="34" charset="-122"/>
              </a:endParaRPr>
            </a:p>
          </p:txBody>
        </p:sp>
        <p:sp>
          <p:nvSpPr>
            <p:cNvPr id="161" name="Freeform 9"/>
            <p:cNvSpPr/>
            <p:nvPr/>
          </p:nvSpPr>
          <p:spPr bwMode="auto">
            <a:xfrm>
              <a:off x="810189" y="2656671"/>
              <a:ext cx="346258" cy="1275918"/>
            </a:xfrm>
            <a:custGeom>
              <a:avLst/>
              <a:gdLst>
                <a:gd name="T0" fmla="*/ 0 w 339"/>
                <a:gd name="T1" fmla="*/ 2147483647 h 1251"/>
                <a:gd name="T2" fmla="*/ 0 w 339"/>
                <a:gd name="T3" fmla="*/ 2147483647 h 1251"/>
                <a:gd name="T4" fmla="*/ 2147483647 w 339"/>
                <a:gd name="T5" fmla="*/ 2147483647 h 1251"/>
                <a:gd name="T6" fmla="*/ 2147483647 w 339"/>
                <a:gd name="T7" fmla="*/ 0 h 1251"/>
                <a:gd name="T8" fmla="*/ 0 w 339"/>
                <a:gd name="T9" fmla="*/ 2147483647 h 1251"/>
                <a:gd name="T10" fmla="*/ 0 60000 65536"/>
                <a:gd name="T11" fmla="*/ 0 60000 65536"/>
                <a:gd name="T12" fmla="*/ 0 60000 65536"/>
                <a:gd name="T13" fmla="*/ 0 60000 65536"/>
                <a:gd name="T14" fmla="*/ 0 60000 65536"/>
                <a:gd name="T15" fmla="*/ 0 w 339"/>
                <a:gd name="T16" fmla="*/ 0 h 1251"/>
                <a:gd name="T17" fmla="*/ 339 w 339"/>
                <a:gd name="T18" fmla="*/ 1251 h 1251"/>
              </a:gdLst>
              <a:ahLst/>
              <a:cxnLst>
                <a:cxn ang="T10">
                  <a:pos x="T0" y="T1"/>
                </a:cxn>
                <a:cxn ang="T11">
                  <a:pos x="T2" y="T3"/>
                </a:cxn>
                <a:cxn ang="T12">
                  <a:pos x="T4" y="T5"/>
                </a:cxn>
                <a:cxn ang="T13">
                  <a:pos x="T6" y="T7"/>
                </a:cxn>
                <a:cxn ang="T14">
                  <a:pos x="T8" y="T9"/>
                </a:cxn>
              </a:cxnLst>
              <a:rect l="T15" t="T16" r="T17" b="T18"/>
              <a:pathLst>
                <a:path w="339" h="1251">
                  <a:moveTo>
                    <a:pt x="0" y="110"/>
                  </a:moveTo>
                  <a:lnTo>
                    <a:pt x="0" y="1080"/>
                  </a:lnTo>
                  <a:lnTo>
                    <a:pt x="339" y="1251"/>
                  </a:lnTo>
                  <a:lnTo>
                    <a:pt x="339" y="0"/>
                  </a:lnTo>
                  <a:lnTo>
                    <a:pt x="0" y="110"/>
                  </a:lnTo>
                  <a:close/>
                </a:path>
              </a:pathLst>
            </a:custGeom>
            <a:gradFill>
              <a:gsLst>
                <a:gs pos="0">
                  <a:srgbClr val="FF0000"/>
                </a:gs>
                <a:gs pos="100000">
                  <a:srgbClr val="C00000"/>
                </a:gs>
              </a:gsLst>
              <a:path path="circle">
                <a:fillToRect l="100000" t="100000"/>
              </a:path>
            </a:gradFill>
            <a:ln>
              <a:noFill/>
            </a:ln>
          </p:spPr>
          <p:txBody>
            <a:bodyPr wrap="none" anchor="ctr"/>
            <a:lstStyle/>
            <a:p>
              <a:endParaRPr lang="zh-CN" altLang="en-US">
                <a:solidFill>
                  <a:prstClr val="black"/>
                </a:solidFill>
                <a:ea typeface="微软雅黑" panose="020B0503020204020204" pitchFamily="34" charset="-122"/>
              </a:endParaRPr>
            </a:p>
          </p:txBody>
        </p:sp>
      </p:grpSp>
      <p:sp>
        <p:nvSpPr>
          <p:cNvPr id="162" name="WordArt 33"/>
          <p:cNvSpPr>
            <a:spLocks noChangeArrowheads="1" noChangeShapeType="1" noTextEdit="1"/>
          </p:cNvSpPr>
          <p:nvPr/>
        </p:nvSpPr>
        <p:spPr bwMode="auto">
          <a:xfrm>
            <a:off x="1350664" y="2730194"/>
            <a:ext cx="103225" cy="189008"/>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pPr algn="ctr"/>
            <a:r>
              <a:rPr lang="en-US" altLang="zh-CN" sz="3600" kern="10" dirty="0">
                <a:solidFill>
                  <a:srgbClr val="000000"/>
                </a:solidFill>
                <a:latin typeface="微软雅黑" panose="020B0503020204020204" pitchFamily="34" charset="-122"/>
                <a:ea typeface="微软雅黑" panose="020B0503020204020204" pitchFamily="34" charset="-122"/>
              </a:rPr>
              <a:t>1</a:t>
            </a:r>
            <a:endParaRPr lang="zh-CN" altLang="en-US" sz="3600" kern="10"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6000">
        <p14:flip dir="r"/>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heel(4)">
                                      <p:cBhvr>
                                        <p:cTn id="7" dur="1000"/>
                                        <p:tgtEl>
                                          <p:spTgt spid="42"/>
                                        </p:tgtEl>
                                      </p:cBhvr>
                                    </p:animEffect>
                                  </p:childTnLst>
                                </p:cTn>
                              </p:par>
                            </p:childTnLst>
                          </p:cTn>
                        </p:par>
                        <p:par>
                          <p:cTn id="8" fill="hold">
                            <p:stCondLst>
                              <p:cond delay="1000"/>
                            </p:stCondLst>
                            <p:childTnLst>
                              <p:par>
                                <p:cTn id="9" presetID="37" presetClass="entr" presetSubtype="0" fill="hold" nodeType="afterEffect">
                                  <p:stCondLst>
                                    <p:cond delay="0"/>
                                  </p:stCondLst>
                                  <p:childTnLst>
                                    <p:set>
                                      <p:cBhvr>
                                        <p:cTn id="10" dur="1" fill="hold">
                                          <p:stCondLst>
                                            <p:cond delay="0"/>
                                          </p:stCondLst>
                                        </p:cTn>
                                        <p:tgtEl>
                                          <p:spTgt spid="158"/>
                                        </p:tgtEl>
                                        <p:attrNameLst>
                                          <p:attrName>style.visibility</p:attrName>
                                        </p:attrNameLst>
                                      </p:cBhvr>
                                      <p:to>
                                        <p:strVal val="visible"/>
                                      </p:to>
                                    </p:set>
                                    <p:animEffect transition="in" filter="fade">
                                      <p:cBhvr>
                                        <p:cTn id="11" dur="500"/>
                                        <p:tgtEl>
                                          <p:spTgt spid="158"/>
                                        </p:tgtEl>
                                      </p:cBhvr>
                                    </p:animEffect>
                                    <p:anim calcmode="lin" valueType="num">
                                      <p:cBhvr>
                                        <p:cTn id="12" dur="500" fill="hold"/>
                                        <p:tgtEl>
                                          <p:spTgt spid="158"/>
                                        </p:tgtEl>
                                        <p:attrNameLst>
                                          <p:attrName>ppt_x</p:attrName>
                                        </p:attrNameLst>
                                      </p:cBhvr>
                                      <p:tavLst>
                                        <p:tav tm="0">
                                          <p:val>
                                            <p:strVal val="#ppt_x"/>
                                          </p:val>
                                        </p:tav>
                                        <p:tav tm="100000">
                                          <p:val>
                                            <p:strVal val="#ppt_x"/>
                                          </p:val>
                                        </p:tav>
                                      </p:tavLst>
                                    </p:anim>
                                    <p:anim calcmode="lin" valueType="num">
                                      <p:cBhvr>
                                        <p:cTn id="13" dur="450" decel="100000" fill="hold"/>
                                        <p:tgtEl>
                                          <p:spTgt spid="158"/>
                                        </p:tgtEl>
                                        <p:attrNameLst>
                                          <p:attrName>ppt_y</p:attrName>
                                        </p:attrNameLst>
                                      </p:cBhvr>
                                      <p:tavLst>
                                        <p:tav tm="0">
                                          <p:val>
                                            <p:strVal val="#ppt_y+1"/>
                                          </p:val>
                                        </p:tav>
                                        <p:tav tm="100000">
                                          <p:val>
                                            <p:strVal val="#ppt_y-.03"/>
                                          </p:val>
                                        </p:tav>
                                      </p:tavLst>
                                    </p:anim>
                                    <p:anim calcmode="lin" valueType="num">
                                      <p:cBhvr>
                                        <p:cTn id="14" dur="50" accel="100000" fill="hold">
                                          <p:stCondLst>
                                            <p:cond delay="450"/>
                                          </p:stCondLst>
                                        </p:cTn>
                                        <p:tgtEl>
                                          <p:spTgt spid="158"/>
                                        </p:tgtEl>
                                        <p:attrNameLst>
                                          <p:attrName>ppt_y</p:attrName>
                                        </p:attrNameLst>
                                      </p:cBhvr>
                                      <p:tavLst>
                                        <p:tav tm="0">
                                          <p:val>
                                            <p:strVal val="#ppt_y-.03"/>
                                          </p:val>
                                        </p:tav>
                                        <p:tav tm="100000">
                                          <p:val>
                                            <p:strVal val="#ppt_y"/>
                                          </p:val>
                                        </p:tav>
                                      </p:tavLst>
                                    </p:anim>
                                  </p:childTnLst>
                                </p:cTn>
                              </p:par>
                              <p:par>
                                <p:cTn id="15" presetID="37" presetClass="entr" presetSubtype="0" fill="hold" nodeType="withEffect">
                                  <p:stCondLst>
                                    <p:cond delay="250"/>
                                  </p:stCondLst>
                                  <p:childTnLst>
                                    <p:set>
                                      <p:cBhvr>
                                        <p:cTn id="16" dur="1" fill="hold">
                                          <p:stCondLst>
                                            <p:cond delay="0"/>
                                          </p:stCondLst>
                                        </p:cTn>
                                        <p:tgtEl>
                                          <p:spTgt spid="124"/>
                                        </p:tgtEl>
                                        <p:attrNameLst>
                                          <p:attrName>style.visibility</p:attrName>
                                        </p:attrNameLst>
                                      </p:cBhvr>
                                      <p:to>
                                        <p:strVal val="visible"/>
                                      </p:to>
                                    </p:set>
                                    <p:animEffect transition="in" filter="fade">
                                      <p:cBhvr>
                                        <p:cTn id="17" dur="500"/>
                                        <p:tgtEl>
                                          <p:spTgt spid="124"/>
                                        </p:tgtEl>
                                      </p:cBhvr>
                                    </p:animEffect>
                                    <p:anim calcmode="lin" valueType="num">
                                      <p:cBhvr>
                                        <p:cTn id="18" dur="500" fill="hold"/>
                                        <p:tgtEl>
                                          <p:spTgt spid="124"/>
                                        </p:tgtEl>
                                        <p:attrNameLst>
                                          <p:attrName>ppt_x</p:attrName>
                                        </p:attrNameLst>
                                      </p:cBhvr>
                                      <p:tavLst>
                                        <p:tav tm="0">
                                          <p:val>
                                            <p:strVal val="#ppt_x"/>
                                          </p:val>
                                        </p:tav>
                                        <p:tav tm="100000">
                                          <p:val>
                                            <p:strVal val="#ppt_x"/>
                                          </p:val>
                                        </p:tav>
                                      </p:tavLst>
                                    </p:anim>
                                    <p:anim calcmode="lin" valueType="num">
                                      <p:cBhvr>
                                        <p:cTn id="19" dur="450" decel="100000" fill="hold"/>
                                        <p:tgtEl>
                                          <p:spTgt spid="124"/>
                                        </p:tgtEl>
                                        <p:attrNameLst>
                                          <p:attrName>ppt_y</p:attrName>
                                        </p:attrNameLst>
                                      </p:cBhvr>
                                      <p:tavLst>
                                        <p:tav tm="0">
                                          <p:val>
                                            <p:strVal val="#ppt_y+1"/>
                                          </p:val>
                                        </p:tav>
                                        <p:tav tm="100000">
                                          <p:val>
                                            <p:strVal val="#ppt_y-.03"/>
                                          </p:val>
                                        </p:tav>
                                      </p:tavLst>
                                    </p:anim>
                                    <p:anim calcmode="lin" valueType="num">
                                      <p:cBhvr>
                                        <p:cTn id="20" dur="50" accel="100000" fill="hold">
                                          <p:stCondLst>
                                            <p:cond delay="450"/>
                                          </p:stCondLst>
                                        </p:cTn>
                                        <p:tgtEl>
                                          <p:spTgt spid="124"/>
                                        </p:tgtEl>
                                        <p:attrNameLst>
                                          <p:attrName>ppt_y</p:attrName>
                                        </p:attrNameLst>
                                      </p:cBhvr>
                                      <p:tavLst>
                                        <p:tav tm="0">
                                          <p:val>
                                            <p:strVal val="#ppt_y-.03"/>
                                          </p:val>
                                        </p:tav>
                                        <p:tav tm="100000">
                                          <p:val>
                                            <p:strVal val="#ppt_y"/>
                                          </p:val>
                                        </p:tav>
                                      </p:tavLst>
                                    </p:anim>
                                  </p:childTnLst>
                                </p:cTn>
                              </p:par>
                              <p:par>
                                <p:cTn id="21" presetID="37" presetClass="entr" presetSubtype="0" fill="hold" nodeType="withEffect">
                                  <p:stCondLst>
                                    <p:cond delay="500"/>
                                  </p:stCondLst>
                                  <p:childTnLst>
                                    <p:set>
                                      <p:cBhvr>
                                        <p:cTn id="22" dur="1" fill="hold">
                                          <p:stCondLst>
                                            <p:cond delay="0"/>
                                          </p:stCondLst>
                                        </p:cTn>
                                        <p:tgtEl>
                                          <p:spTgt spid="104"/>
                                        </p:tgtEl>
                                        <p:attrNameLst>
                                          <p:attrName>style.visibility</p:attrName>
                                        </p:attrNameLst>
                                      </p:cBhvr>
                                      <p:to>
                                        <p:strVal val="visible"/>
                                      </p:to>
                                    </p:set>
                                    <p:animEffect transition="in" filter="fade">
                                      <p:cBhvr>
                                        <p:cTn id="23" dur="500"/>
                                        <p:tgtEl>
                                          <p:spTgt spid="104"/>
                                        </p:tgtEl>
                                      </p:cBhvr>
                                    </p:animEffect>
                                    <p:anim calcmode="lin" valueType="num">
                                      <p:cBhvr>
                                        <p:cTn id="24" dur="500" fill="hold"/>
                                        <p:tgtEl>
                                          <p:spTgt spid="104"/>
                                        </p:tgtEl>
                                        <p:attrNameLst>
                                          <p:attrName>ppt_x</p:attrName>
                                        </p:attrNameLst>
                                      </p:cBhvr>
                                      <p:tavLst>
                                        <p:tav tm="0">
                                          <p:val>
                                            <p:strVal val="#ppt_x"/>
                                          </p:val>
                                        </p:tav>
                                        <p:tav tm="100000">
                                          <p:val>
                                            <p:strVal val="#ppt_x"/>
                                          </p:val>
                                        </p:tav>
                                      </p:tavLst>
                                    </p:anim>
                                    <p:anim calcmode="lin" valueType="num">
                                      <p:cBhvr>
                                        <p:cTn id="25" dur="450" decel="100000" fill="hold"/>
                                        <p:tgtEl>
                                          <p:spTgt spid="104"/>
                                        </p:tgtEl>
                                        <p:attrNameLst>
                                          <p:attrName>ppt_y</p:attrName>
                                        </p:attrNameLst>
                                      </p:cBhvr>
                                      <p:tavLst>
                                        <p:tav tm="0">
                                          <p:val>
                                            <p:strVal val="#ppt_y+1"/>
                                          </p:val>
                                        </p:tav>
                                        <p:tav tm="100000">
                                          <p:val>
                                            <p:strVal val="#ppt_y-.03"/>
                                          </p:val>
                                        </p:tav>
                                      </p:tavLst>
                                    </p:anim>
                                    <p:anim calcmode="lin" valueType="num">
                                      <p:cBhvr>
                                        <p:cTn id="26" dur="50" accel="100000" fill="hold">
                                          <p:stCondLst>
                                            <p:cond delay="450"/>
                                          </p:stCondLst>
                                        </p:cTn>
                                        <p:tgtEl>
                                          <p:spTgt spid="104"/>
                                        </p:tgtEl>
                                        <p:attrNameLst>
                                          <p:attrName>ppt_y</p:attrName>
                                        </p:attrNameLst>
                                      </p:cBhvr>
                                      <p:tavLst>
                                        <p:tav tm="0">
                                          <p:val>
                                            <p:strVal val="#ppt_y-.03"/>
                                          </p:val>
                                        </p:tav>
                                        <p:tav tm="100000">
                                          <p:val>
                                            <p:strVal val="#ppt_y"/>
                                          </p:val>
                                        </p:tav>
                                      </p:tavLst>
                                    </p:anim>
                                  </p:childTnLst>
                                </p:cTn>
                              </p:par>
                              <p:par>
                                <p:cTn id="27" presetID="37" presetClass="entr" presetSubtype="0" fill="hold" nodeType="withEffect">
                                  <p:stCondLst>
                                    <p:cond delay="750"/>
                                  </p:stCondLst>
                                  <p:childTnLst>
                                    <p:set>
                                      <p:cBhvr>
                                        <p:cTn id="28" dur="1" fill="hold">
                                          <p:stCondLst>
                                            <p:cond delay="0"/>
                                          </p:stCondLst>
                                        </p:cTn>
                                        <p:tgtEl>
                                          <p:spTgt spid="128"/>
                                        </p:tgtEl>
                                        <p:attrNameLst>
                                          <p:attrName>style.visibility</p:attrName>
                                        </p:attrNameLst>
                                      </p:cBhvr>
                                      <p:to>
                                        <p:strVal val="visible"/>
                                      </p:to>
                                    </p:set>
                                    <p:animEffect transition="in" filter="fade">
                                      <p:cBhvr>
                                        <p:cTn id="29" dur="500"/>
                                        <p:tgtEl>
                                          <p:spTgt spid="128"/>
                                        </p:tgtEl>
                                      </p:cBhvr>
                                    </p:animEffect>
                                    <p:anim calcmode="lin" valueType="num">
                                      <p:cBhvr>
                                        <p:cTn id="30" dur="500" fill="hold"/>
                                        <p:tgtEl>
                                          <p:spTgt spid="128"/>
                                        </p:tgtEl>
                                        <p:attrNameLst>
                                          <p:attrName>ppt_x</p:attrName>
                                        </p:attrNameLst>
                                      </p:cBhvr>
                                      <p:tavLst>
                                        <p:tav tm="0">
                                          <p:val>
                                            <p:strVal val="#ppt_x"/>
                                          </p:val>
                                        </p:tav>
                                        <p:tav tm="100000">
                                          <p:val>
                                            <p:strVal val="#ppt_x"/>
                                          </p:val>
                                        </p:tav>
                                      </p:tavLst>
                                    </p:anim>
                                    <p:anim calcmode="lin" valueType="num">
                                      <p:cBhvr>
                                        <p:cTn id="31" dur="450" decel="100000" fill="hold"/>
                                        <p:tgtEl>
                                          <p:spTgt spid="128"/>
                                        </p:tgtEl>
                                        <p:attrNameLst>
                                          <p:attrName>ppt_y</p:attrName>
                                        </p:attrNameLst>
                                      </p:cBhvr>
                                      <p:tavLst>
                                        <p:tav tm="0">
                                          <p:val>
                                            <p:strVal val="#ppt_y+1"/>
                                          </p:val>
                                        </p:tav>
                                        <p:tav tm="100000">
                                          <p:val>
                                            <p:strVal val="#ppt_y-.03"/>
                                          </p:val>
                                        </p:tav>
                                      </p:tavLst>
                                    </p:anim>
                                    <p:anim calcmode="lin" valueType="num">
                                      <p:cBhvr>
                                        <p:cTn id="32" dur="50" accel="100000" fill="hold">
                                          <p:stCondLst>
                                            <p:cond delay="450"/>
                                          </p:stCondLst>
                                        </p:cTn>
                                        <p:tgtEl>
                                          <p:spTgt spid="128"/>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1000"/>
                                  </p:stCondLst>
                                  <p:childTnLst>
                                    <p:set>
                                      <p:cBhvr>
                                        <p:cTn id="34" dur="1" fill="hold">
                                          <p:stCondLst>
                                            <p:cond delay="0"/>
                                          </p:stCondLst>
                                        </p:cTn>
                                        <p:tgtEl>
                                          <p:spTgt spid="132"/>
                                        </p:tgtEl>
                                        <p:attrNameLst>
                                          <p:attrName>style.visibility</p:attrName>
                                        </p:attrNameLst>
                                      </p:cBhvr>
                                      <p:to>
                                        <p:strVal val="visible"/>
                                      </p:to>
                                    </p:set>
                                    <p:animEffect transition="in" filter="fade">
                                      <p:cBhvr>
                                        <p:cTn id="35" dur="500"/>
                                        <p:tgtEl>
                                          <p:spTgt spid="132"/>
                                        </p:tgtEl>
                                      </p:cBhvr>
                                    </p:animEffect>
                                    <p:anim calcmode="lin" valueType="num">
                                      <p:cBhvr>
                                        <p:cTn id="36" dur="500" fill="hold"/>
                                        <p:tgtEl>
                                          <p:spTgt spid="132"/>
                                        </p:tgtEl>
                                        <p:attrNameLst>
                                          <p:attrName>ppt_x</p:attrName>
                                        </p:attrNameLst>
                                      </p:cBhvr>
                                      <p:tavLst>
                                        <p:tav tm="0">
                                          <p:val>
                                            <p:strVal val="#ppt_x"/>
                                          </p:val>
                                        </p:tav>
                                        <p:tav tm="100000">
                                          <p:val>
                                            <p:strVal val="#ppt_x"/>
                                          </p:val>
                                        </p:tav>
                                      </p:tavLst>
                                    </p:anim>
                                    <p:anim calcmode="lin" valueType="num">
                                      <p:cBhvr>
                                        <p:cTn id="37" dur="450" decel="100000" fill="hold"/>
                                        <p:tgtEl>
                                          <p:spTgt spid="132"/>
                                        </p:tgtEl>
                                        <p:attrNameLst>
                                          <p:attrName>ppt_y</p:attrName>
                                        </p:attrNameLst>
                                      </p:cBhvr>
                                      <p:tavLst>
                                        <p:tav tm="0">
                                          <p:val>
                                            <p:strVal val="#ppt_y+1"/>
                                          </p:val>
                                        </p:tav>
                                        <p:tav tm="100000">
                                          <p:val>
                                            <p:strVal val="#ppt_y-.03"/>
                                          </p:val>
                                        </p:tav>
                                      </p:tavLst>
                                    </p:anim>
                                    <p:anim calcmode="lin" valueType="num">
                                      <p:cBhvr>
                                        <p:cTn id="38" dur="50" accel="100000" fill="hold">
                                          <p:stCondLst>
                                            <p:cond delay="450"/>
                                          </p:stCondLst>
                                        </p:cTn>
                                        <p:tgtEl>
                                          <p:spTgt spid="132"/>
                                        </p:tgtEl>
                                        <p:attrNameLst>
                                          <p:attrName>ppt_y</p:attrName>
                                        </p:attrNameLst>
                                      </p:cBhvr>
                                      <p:tavLst>
                                        <p:tav tm="0">
                                          <p:val>
                                            <p:strVal val="#ppt_y-.03"/>
                                          </p:val>
                                        </p:tav>
                                        <p:tav tm="100000">
                                          <p:val>
                                            <p:strVal val="#ppt_y"/>
                                          </p:val>
                                        </p:tav>
                                      </p:tavLst>
                                    </p:anim>
                                  </p:childTnLst>
                                </p:cTn>
                              </p:par>
                              <p:par>
                                <p:cTn id="39" presetID="37" presetClass="entr" presetSubtype="0" fill="hold" nodeType="withEffect">
                                  <p:stCondLst>
                                    <p:cond delay="1250"/>
                                  </p:stCondLst>
                                  <p:childTnLst>
                                    <p:set>
                                      <p:cBhvr>
                                        <p:cTn id="40" dur="1" fill="hold">
                                          <p:stCondLst>
                                            <p:cond delay="0"/>
                                          </p:stCondLst>
                                        </p:cTn>
                                        <p:tgtEl>
                                          <p:spTgt spid="153"/>
                                        </p:tgtEl>
                                        <p:attrNameLst>
                                          <p:attrName>style.visibility</p:attrName>
                                        </p:attrNameLst>
                                      </p:cBhvr>
                                      <p:to>
                                        <p:strVal val="visible"/>
                                      </p:to>
                                    </p:set>
                                    <p:animEffect transition="in" filter="fade">
                                      <p:cBhvr>
                                        <p:cTn id="41" dur="500"/>
                                        <p:tgtEl>
                                          <p:spTgt spid="153"/>
                                        </p:tgtEl>
                                      </p:cBhvr>
                                    </p:animEffect>
                                    <p:anim calcmode="lin" valueType="num">
                                      <p:cBhvr>
                                        <p:cTn id="42" dur="500" fill="hold"/>
                                        <p:tgtEl>
                                          <p:spTgt spid="153"/>
                                        </p:tgtEl>
                                        <p:attrNameLst>
                                          <p:attrName>ppt_x</p:attrName>
                                        </p:attrNameLst>
                                      </p:cBhvr>
                                      <p:tavLst>
                                        <p:tav tm="0">
                                          <p:val>
                                            <p:strVal val="#ppt_x"/>
                                          </p:val>
                                        </p:tav>
                                        <p:tav tm="100000">
                                          <p:val>
                                            <p:strVal val="#ppt_x"/>
                                          </p:val>
                                        </p:tav>
                                      </p:tavLst>
                                    </p:anim>
                                    <p:anim calcmode="lin" valueType="num">
                                      <p:cBhvr>
                                        <p:cTn id="43" dur="450" decel="100000" fill="hold"/>
                                        <p:tgtEl>
                                          <p:spTgt spid="153"/>
                                        </p:tgtEl>
                                        <p:attrNameLst>
                                          <p:attrName>ppt_y</p:attrName>
                                        </p:attrNameLst>
                                      </p:cBhvr>
                                      <p:tavLst>
                                        <p:tav tm="0">
                                          <p:val>
                                            <p:strVal val="#ppt_y+1"/>
                                          </p:val>
                                        </p:tav>
                                        <p:tav tm="100000">
                                          <p:val>
                                            <p:strVal val="#ppt_y-.03"/>
                                          </p:val>
                                        </p:tav>
                                      </p:tavLst>
                                    </p:anim>
                                    <p:anim calcmode="lin" valueType="num">
                                      <p:cBhvr>
                                        <p:cTn id="44" dur="50" accel="100000" fill="hold">
                                          <p:stCondLst>
                                            <p:cond delay="450"/>
                                          </p:stCondLst>
                                        </p:cTn>
                                        <p:tgtEl>
                                          <p:spTgt spid="153"/>
                                        </p:tgtEl>
                                        <p:attrNameLst>
                                          <p:attrName>ppt_y</p:attrName>
                                        </p:attrNameLst>
                                      </p:cBhvr>
                                      <p:tavLst>
                                        <p:tav tm="0">
                                          <p:val>
                                            <p:strVal val="#ppt_y-.03"/>
                                          </p:val>
                                        </p:tav>
                                        <p:tav tm="100000">
                                          <p:val>
                                            <p:strVal val="#ppt_y"/>
                                          </p:val>
                                        </p:tav>
                                      </p:tavLst>
                                    </p:anim>
                                  </p:childTnLst>
                                </p:cTn>
                              </p:par>
                            </p:childTnLst>
                          </p:cTn>
                        </p:par>
                        <p:par>
                          <p:cTn id="45" fill="hold">
                            <p:stCondLst>
                              <p:cond delay="1500"/>
                            </p:stCondLst>
                            <p:childTnLst>
                              <p:par>
                                <p:cTn id="46" presetID="10" presetClass="entr" presetSubtype="0" fill="hold" grpId="0" nodeType="afterEffect">
                                  <p:stCondLst>
                                    <p:cond delay="0"/>
                                  </p:stCondLst>
                                  <p:childTnLst>
                                    <p:set>
                                      <p:cBhvr>
                                        <p:cTn id="47" dur="1" fill="hold">
                                          <p:stCondLst>
                                            <p:cond delay="0"/>
                                          </p:stCondLst>
                                        </p:cTn>
                                        <p:tgtEl>
                                          <p:spTgt spid="157"/>
                                        </p:tgtEl>
                                        <p:attrNameLst>
                                          <p:attrName>style.visibility</p:attrName>
                                        </p:attrNameLst>
                                      </p:cBhvr>
                                      <p:to>
                                        <p:strVal val="visible"/>
                                      </p:to>
                                    </p:set>
                                    <p:animEffect transition="in" filter="fade">
                                      <p:cBhvr>
                                        <p:cTn id="48" dur="250"/>
                                        <p:tgtEl>
                                          <p:spTgt spid="157"/>
                                        </p:tgtEl>
                                      </p:cBhvr>
                                    </p:animEffect>
                                  </p:childTnLst>
                                </p:cTn>
                              </p:par>
                              <p:par>
                                <p:cTn id="49" presetID="10" presetClass="entr" presetSubtype="0" fill="hold" grpId="0" nodeType="withEffect">
                                  <p:stCondLst>
                                    <p:cond delay="250"/>
                                  </p:stCondLst>
                                  <p:childTnLst>
                                    <p:set>
                                      <p:cBhvr>
                                        <p:cTn id="50" dur="1" fill="hold">
                                          <p:stCondLst>
                                            <p:cond delay="0"/>
                                          </p:stCondLst>
                                        </p:cTn>
                                        <p:tgtEl>
                                          <p:spTgt spid="151"/>
                                        </p:tgtEl>
                                        <p:attrNameLst>
                                          <p:attrName>style.visibility</p:attrName>
                                        </p:attrNameLst>
                                      </p:cBhvr>
                                      <p:to>
                                        <p:strVal val="visible"/>
                                      </p:to>
                                    </p:set>
                                    <p:animEffect transition="in" filter="fade">
                                      <p:cBhvr>
                                        <p:cTn id="51" dur="250"/>
                                        <p:tgtEl>
                                          <p:spTgt spid="151"/>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150"/>
                                        </p:tgtEl>
                                        <p:attrNameLst>
                                          <p:attrName>style.visibility</p:attrName>
                                        </p:attrNameLst>
                                      </p:cBhvr>
                                      <p:to>
                                        <p:strVal val="visible"/>
                                      </p:to>
                                    </p:set>
                                    <p:animEffect transition="in" filter="fade">
                                      <p:cBhvr>
                                        <p:cTn id="54" dur="250"/>
                                        <p:tgtEl>
                                          <p:spTgt spid="150"/>
                                        </p:tgtEl>
                                      </p:cBhvr>
                                    </p:animEffect>
                                  </p:childTnLst>
                                </p:cTn>
                              </p:par>
                              <p:par>
                                <p:cTn id="55" presetID="10" presetClass="entr" presetSubtype="0" fill="hold" grpId="0" nodeType="withEffect">
                                  <p:stCondLst>
                                    <p:cond delay="750"/>
                                  </p:stCondLst>
                                  <p:childTnLst>
                                    <p:set>
                                      <p:cBhvr>
                                        <p:cTn id="56" dur="1" fill="hold">
                                          <p:stCondLst>
                                            <p:cond delay="0"/>
                                          </p:stCondLst>
                                        </p:cTn>
                                        <p:tgtEl>
                                          <p:spTgt spid="149"/>
                                        </p:tgtEl>
                                        <p:attrNameLst>
                                          <p:attrName>style.visibility</p:attrName>
                                        </p:attrNameLst>
                                      </p:cBhvr>
                                      <p:to>
                                        <p:strVal val="visible"/>
                                      </p:to>
                                    </p:set>
                                    <p:animEffect transition="in" filter="fade">
                                      <p:cBhvr>
                                        <p:cTn id="57" dur="250"/>
                                        <p:tgtEl>
                                          <p:spTgt spid="149"/>
                                        </p:tgtEl>
                                      </p:cBhvr>
                                    </p:animEffect>
                                  </p:childTnLst>
                                </p:cTn>
                              </p:par>
                              <p:par>
                                <p:cTn id="58" presetID="10" presetClass="entr" presetSubtype="0" fill="hold" grpId="0" nodeType="withEffect">
                                  <p:stCondLst>
                                    <p:cond delay="1000"/>
                                  </p:stCondLst>
                                  <p:childTnLst>
                                    <p:set>
                                      <p:cBhvr>
                                        <p:cTn id="59" dur="1" fill="hold">
                                          <p:stCondLst>
                                            <p:cond delay="0"/>
                                          </p:stCondLst>
                                        </p:cTn>
                                        <p:tgtEl>
                                          <p:spTgt spid="148"/>
                                        </p:tgtEl>
                                        <p:attrNameLst>
                                          <p:attrName>style.visibility</p:attrName>
                                        </p:attrNameLst>
                                      </p:cBhvr>
                                      <p:to>
                                        <p:strVal val="visible"/>
                                      </p:to>
                                    </p:set>
                                    <p:animEffect transition="in" filter="fade">
                                      <p:cBhvr>
                                        <p:cTn id="60" dur="250"/>
                                        <p:tgtEl>
                                          <p:spTgt spid="148"/>
                                        </p:tgtEl>
                                      </p:cBhvr>
                                    </p:animEffect>
                                  </p:childTnLst>
                                </p:cTn>
                              </p:par>
                              <p:par>
                                <p:cTn id="61" presetID="10" presetClass="entr" presetSubtype="0" fill="hold" grpId="0" nodeType="withEffect">
                                  <p:stCondLst>
                                    <p:cond delay="1250"/>
                                  </p:stCondLst>
                                  <p:childTnLst>
                                    <p:set>
                                      <p:cBhvr>
                                        <p:cTn id="62" dur="1" fill="hold">
                                          <p:stCondLst>
                                            <p:cond delay="0"/>
                                          </p:stCondLst>
                                        </p:cTn>
                                        <p:tgtEl>
                                          <p:spTgt spid="162"/>
                                        </p:tgtEl>
                                        <p:attrNameLst>
                                          <p:attrName>style.visibility</p:attrName>
                                        </p:attrNameLst>
                                      </p:cBhvr>
                                      <p:to>
                                        <p:strVal val="visible"/>
                                      </p:to>
                                    </p:set>
                                    <p:animEffect transition="in" filter="fade">
                                      <p:cBhvr>
                                        <p:cTn id="63" dur="250"/>
                                        <p:tgtEl>
                                          <p:spTgt spid="162"/>
                                        </p:tgtEl>
                                      </p:cBhvr>
                                    </p:animEffect>
                                  </p:childTnLst>
                                </p:cTn>
                              </p:par>
                            </p:childTnLst>
                          </p:cTn>
                        </p:par>
                        <p:par>
                          <p:cTn id="64" fill="hold">
                            <p:stCondLst>
                              <p:cond delay="2000"/>
                            </p:stCondLst>
                            <p:childTnLst>
                              <p:par>
                                <p:cTn id="65" presetID="22" presetClass="entr" presetSubtype="4" fill="hold" grpId="0" nodeType="afterEffect">
                                  <p:stCondLst>
                                    <p:cond delay="0"/>
                                  </p:stCondLst>
                                  <p:childTnLst>
                                    <p:set>
                                      <p:cBhvr>
                                        <p:cTn id="66" dur="1" fill="hold">
                                          <p:stCondLst>
                                            <p:cond delay="0"/>
                                          </p:stCondLst>
                                        </p:cTn>
                                        <p:tgtEl>
                                          <p:spTgt spid="137"/>
                                        </p:tgtEl>
                                        <p:attrNameLst>
                                          <p:attrName>style.visibility</p:attrName>
                                        </p:attrNameLst>
                                      </p:cBhvr>
                                      <p:to>
                                        <p:strVal val="visible"/>
                                      </p:to>
                                    </p:set>
                                    <p:animEffect transition="in" filter="wipe(down)">
                                      <p:cBhvr>
                                        <p:cTn id="67" dur="250"/>
                                        <p:tgtEl>
                                          <p:spTgt spid="137"/>
                                        </p:tgtEl>
                                      </p:cBhvr>
                                    </p:animEffect>
                                  </p:childTnLst>
                                </p:cTn>
                              </p:par>
                              <p:par>
                                <p:cTn id="68" presetID="22" presetClass="entr" presetSubtype="4" fill="hold" grpId="0" nodeType="withEffect">
                                  <p:stCondLst>
                                    <p:cond delay="0"/>
                                  </p:stCondLst>
                                  <p:childTnLst>
                                    <p:set>
                                      <p:cBhvr>
                                        <p:cTn id="69" dur="1" fill="hold">
                                          <p:stCondLst>
                                            <p:cond delay="0"/>
                                          </p:stCondLst>
                                        </p:cTn>
                                        <p:tgtEl>
                                          <p:spTgt spid="139"/>
                                        </p:tgtEl>
                                        <p:attrNameLst>
                                          <p:attrName>style.visibility</p:attrName>
                                        </p:attrNameLst>
                                      </p:cBhvr>
                                      <p:to>
                                        <p:strVal val="visible"/>
                                      </p:to>
                                    </p:set>
                                    <p:animEffect transition="in" filter="wipe(down)">
                                      <p:cBhvr>
                                        <p:cTn id="70" dur="250"/>
                                        <p:tgtEl>
                                          <p:spTgt spid="139"/>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141"/>
                                        </p:tgtEl>
                                        <p:attrNameLst>
                                          <p:attrName>style.visibility</p:attrName>
                                        </p:attrNameLst>
                                      </p:cBhvr>
                                      <p:to>
                                        <p:strVal val="visible"/>
                                      </p:to>
                                    </p:set>
                                    <p:animEffect transition="in" filter="wipe(down)">
                                      <p:cBhvr>
                                        <p:cTn id="73" dur="250"/>
                                        <p:tgtEl>
                                          <p:spTgt spid="141"/>
                                        </p:tgtEl>
                                      </p:cBhvr>
                                    </p:animEffect>
                                  </p:childTnLst>
                                </p:cTn>
                              </p:par>
                            </p:childTnLst>
                          </p:cTn>
                        </p:par>
                        <p:par>
                          <p:cTn id="74" fill="hold">
                            <p:stCondLst>
                              <p:cond delay="2500"/>
                            </p:stCondLst>
                            <p:childTnLst>
                              <p:par>
                                <p:cTn id="75" presetID="22" presetClass="entr" presetSubtype="1" fill="hold" grpId="0" nodeType="afterEffect">
                                  <p:stCondLst>
                                    <p:cond delay="0"/>
                                  </p:stCondLst>
                                  <p:childTnLst>
                                    <p:set>
                                      <p:cBhvr>
                                        <p:cTn id="76" dur="1" fill="hold">
                                          <p:stCondLst>
                                            <p:cond delay="0"/>
                                          </p:stCondLst>
                                        </p:cTn>
                                        <p:tgtEl>
                                          <p:spTgt spid="143"/>
                                        </p:tgtEl>
                                        <p:attrNameLst>
                                          <p:attrName>style.visibility</p:attrName>
                                        </p:attrNameLst>
                                      </p:cBhvr>
                                      <p:to>
                                        <p:strVal val="visible"/>
                                      </p:to>
                                    </p:set>
                                    <p:animEffect transition="in" filter="wipe(up)">
                                      <p:cBhvr>
                                        <p:cTn id="77" dur="250"/>
                                        <p:tgtEl>
                                          <p:spTgt spid="143"/>
                                        </p:tgtEl>
                                      </p:cBhvr>
                                    </p:animEffect>
                                  </p:childTnLst>
                                </p:cTn>
                              </p:par>
                              <p:par>
                                <p:cTn id="78" presetID="22" presetClass="entr" presetSubtype="1" fill="hold" grpId="0" nodeType="withEffect">
                                  <p:stCondLst>
                                    <p:cond delay="0"/>
                                  </p:stCondLst>
                                  <p:childTnLst>
                                    <p:set>
                                      <p:cBhvr>
                                        <p:cTn id="79" dur="1" fill="hold">
                                          <p:stCondLst>
                                            <p:cond delay="0"/>
                                          </p:stCondLst>
                                        </p:cTn>
                                        <p:tgtEl>
                                          <p:spTgt spid="145"/>
                                        </p:tgtEl>
                                        <p:attrNameLst>
                                          <p:attrName>style.visibility</p:attrName>
                                        </p:attrNameLst>
                                      </p:cBhvr>
                                      <p:to>
                                        <p:strVal val="visible"/>
                                      </p:to>
                                    </p:set>
                                    <p:animEffect transition="in" filter="wipe(up)">
                                      <p:cBhvr>
                                        <p:cTn id="80" dur="250"/>
                                        <p:tgtEl>
                                          <p:spTgt spid="145"/>
                                        </p:tgtEl>
                                      </p:cBhvr>
                                    </p:animEffect>
                                  </p:childTnLst>
                                </p:cTn>
                              </p:par>
                              <p:par>
                                <p:cTn id="81" presetID="22" presetClass="entr" presetSubtype="1" fill="hold" grpId="0" nodeType="withEffect">
                                  <p:stCondLst>
                                    <p:cond delay="0"/>
                                  </p:stCondLst>
                                  <p:childTnLst>
                                    <p:set>
                                      <p:cBhvr>
                                        <p:cTn id="82" dur="1" fill="hold">
                                          <p:stCondLst>
                                            <p:cond delay="0"/>
                                          </p:stCondLst>
                                        </p:cTn>
                                        <p:tgtEl>
                                          <p:spTgt spid="147"/>
                                        </p:tgtEl>
                                        <p:attrNameLst>
                                          <p:attrName>style.visibility</p:attrName>
                                        </p:attrNameLst>
                                      </p:cBhvr>
                                      <p:to>
                                        <p:strVal val="visible"/>
                                      </p:to>
                                    </p:set>
                                    <p:animEffect transition="in" filter="wipe(up)">
                                      <p:cBhvr>
                                        <p:cTn id="83" dur="250"/>
                                        <p:tgtEl>
                                          <p:spTgt spid="147"/>
                                        </p:tgtEl>
                                      </p:cBhvr>
                                    </p:animEffect>
                                  </p:childTnLst>
                                </p:cTn>
                              </p:par>
                            </p:childTnLst>
                          </p:cTn>
                        </p:par>
                        <p:par>
                          <p:cTn id="84" fill="hold">
                            <p:stCondLst>
                              <p:cond delay="3000"/>
                            </p:stCondLst>
                            <p:childTnLst>
                              <p:par>
                                <p:cTn id="85" presetID="18" presetClass="entr" presetSubtype="3" fill="hold" grpId="0" nodeType="afterEffect">
                                  <p:stCondLst>
                                    <p:cond delay="0"/>
                                  </p:stCondLst>
                                  <p:childTnLst>
                                    <p:set>
                                      <p:cBhvr>
                                        <p:cTn id="86" dur="1" fill="hold">
                                          <p:stCondLst>
                                            <p:cond delay="0"/>
                                          </p:stCondLst>
                                        </p:cTn>
                                        <p:tgtEl>
                                          <p:spTgt spid="136"/>
                                        </p:tgtEl>
                                        <p:attrNameLst>
                                          <p:attrName>style.visibility</p:attrName>
                                        </p:attrNameLst>
                                      </p:cBhvr>
                                      <p:to>
                                        <p:strVal val="visible"/>
                                      </p:to>
                                    </p:set>
                                    <p:animEffect transition="in" filter="strips(upRight)">
                                      <p:cBhvr>
                                        <p:cTn id="87" dur="250"/>
                                        <p:tgtEl>
                                          <p:spTgt spid="136"/>
                                        </p:tgtEl>
                                      </p:cBhvr>
                                    </p:animEffect>
                                  </p:childTnLst>
                                </p:cTn>
                              </p:par>
                              <p:par>
                                <p:cTn id="88" presetID="18" presetClass="entr" presetSubtype="3" fill="hold" grpId="0" nodeType="withEffect">
                                  <p:stCondLst>
                                    <p:cond delay="0"/>
                                  </p:stCondLst>
                                  <p:childTnLst>
                                    <p:set>
                                      <p:cBhvr>
                                        <p:cTn id="89" dur="1" fill="hold">
                                          <p:stCondLst>
                                            <p:cond delay="0"/>
                                          </p:stCondLst>
                                        </p:cTn>
                                        <p:tgtEl>
                                          <p:spTgt spid="138"/>
                                        </p:tgtEl>
                                        <p:attrNameLst>
                                          <p:attrName>style.visibility</p:attrName>
                                        </p:attrNameLst>
                                      </p:cBhvr>
                                      <p:to>
                                        <p:strVal val="visible"/>
                                      </p:to>
                                    </p:set>
                                    <p:animEffect transition="in" filter="strips(upRight)">
                                      <p:cBhvr>
                                        <p:cTn id="90" dur="250"/>
                                        <p:tgtEl>
                                          <p:spTgt spid="138"/>
                                        </p:tgtEl>
                                      </p:cBhvr>
                                    </p:animEffect>
                                  </p:childTnLst>
                                </p:cTn>
                              </p:par>
                              <p:par>
                                <p:cTn id="91" presetID="18" presetClass="entr" presetSubtype="3" fill="hold" grpId="0" nodeType="withEffect">
                                  <p:stCondLst>
                                    <p:cond delay="0"/>
                                  </p:stCondLst>
                                  <p:childTnLst>
                                    <p:set>
                                      <p:cBhvr>
                                        <p:cTn id="92" dur="1" fill="hold">
                                          <p:stCondLst>
                                            <p:cond delay="0"/>
                                          </p:stCondLst>
                                        </p:cTn>
                                        <p:tgtEl>
                                          <p:spTgt spid="140"/>
                                        </p:tgtEl>
                                        <p:attrNameLst>
                                          <p:attrName>style.visibility</p:attrName>
                                        </p:attrNameLst>
                                      </p:cBhvr>
                                      <p:to>
                                        <p:strVal val="visible"/>
                                      </p:to>
                                    </p:set>
                                    <p:animEffect transition="in" filter="strips(upRight)">
                                      <p:cBhvr>
                                        <p:cTn id="93" dur="250"/>
                                        <p:tgtEl>
                                          <p:spTgt spid="140"/>
                                        </p:tgtEl>
                                      </p:cBhvr>
                                    </p:animEffect>
                                  </p:childTnLst>
                                </p:cTn>
                              </p:par>
                            </p:childTnLst>
                          </p:cTn>
                        </p:par>
                        <p:par>
                          <p:cTn id="94" fill="hold">
                            <p:stCondLst>
                              <p:cond delay="3500"/>
                            </p:stCondLst>
                            <p:childTnLst>
                              <p:par>
                                <p:cTn id="95" presetID="18" presetClass="entr" presetSubtype="9" fill="hold" grpId="0" nodeType="afterEffect">
                                  <p:stCondLst>
                                    <p:cond delay="0"/>
                                  </p:stCondLst>
                                  <p:childTnLst>
                                    <p:set>
                                      <p:cBhvr>
                                        <p:cTn id="96" dur="1" fill="hold">
                                          <p:stCondLst>
                                            <p:cond delay="0"/>
                                          </p:stCondLst>
                                        </p:cTn>
                                        <p:tgtEl>
                                          <p:spTgt spid="142"/>
                                        </p:tgtEl>
                                        <p:attrNameLst>
                                          <p:attrName>style.visibility</p:attrName>
                                        </p:attrNameLst>
                                      </p:cBhvr>
                                      <p:to>
                                        <p:strVal val="visible"/>
                                      </p:to>
                                    </p:set>
                                    <p:animEffect transition="in" filter="strips(upLeft)">
                                      <p:cBhvr>
                                        <p:cTn id="97" dur="250"/>
                                        <p:tgtEl>
                                          <p:spTgt spid="142"/>
                                        </p:tgtEl>
                                      </p:cBhvr>
                                    </p:animEffect>
                                  </p:childTnLst>
                                </p:cTn>
                              </p:par>
                              <p:par>
                                <p:cTn id="98" presetID="18" presetClass="entr" presetSubtype="9" fill="hold" grpId="0" nodeType="withEffect">
                                  <p:stCondLst>
                                    <p:cond delay="0"/>
                                  </p:stCondLst>
                                  <p:childTnLst>
                                    <p:set>
                                      <p:cBhvr>
                                        <p:cTn id="99" dur="1" fill="hold">
                                          <p:stCondLst>
                                            <p:cond delay="0"/>
                                          </p:stCondLst>
                                        </p:cTn>
                                        <p:tgtEl>
                                          <p:spTgt spid="144"/>
                                        </p:tgtEl>
                                        <p:attrNameLst>
                                          <p:attrName>style.visibility</p:attrName>
                                        </p:attrNameLst>
                                      </p:cBhvr>
                                      <p:to>
                                        <p:strVal val="visible"/>
                                      </p:to>
                                    </p:set>
                                    <p:animEffect transition="in" filter="strips(upLeft)">
                                      <p:cBhvr>
                                        <p:cTn id="100" dur="250"/>
                                        <p:tgtEl>
                                          <p:spTgt spid="144"/>
                                        </p:tgtEl>
                                      </p:cBhvr>
                                    </p:animEffect>
                                  </p:childTnLst>
                                </p:cTn>
                              </p:par>
                              <p:par>
                                <p:cTn id="101" presetID="18" presetClass="entr" presetSubtype="9" fill="hold" grpId="0" nodeType="withEffect">
                                  <p:stCondLst>
                                    <p:cond delay="0"/>
                                  </p:stCondLst>
                                  <p:childTnLst>
                                    <p:set>
                                      <p:cBhvr>
                                        <p:cTn id="102" dur="1" fill="hold">
                                          <p:stCondLst>
                                            <p:cond delay="0"/>
                                          </p:stCondLst>
                                        </p:cTn>
                                        <p:tgtEl>
                                          <p:spTgt spid="146"/>
                                        </p:tgtEl>
                                        <p:attrNameLst>
                                          <p:attrName>style.visibility</p:attrName>
                                        </p:attrNameLst>
                                      </p:cBhvr>
                                      <p:to>
                                        <p:strVal val="visible"/>
                                      </p:to>
                                    </p:set>
                                    <p:animEffect transition="in" filter="strips(upLeft)">
                                      <p:cBhvr>
                                        <p:cTn id="103" dur="250"/>
                                        <p:tgtEl>
                                          <p:spTgt spid="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136" grpId="0"/>
      <p:bldP spid="137" grpId="0" animBg="1"/>
      <p:bldP spid="138" grpId="0"/>
      <p:bldP spid="139" grpId="0" animBg="1"/>
      <p:bldP spid="140" grpId="0"/>
      <p:bldP spid="141" grpId="0" animBg="1"/>
      <p:bldP spid="142" grpId="0"/>
      <p:bldP spid="143" grpId="0" animBg="1"/>
      <p:bldP spid="144" grpId="0"/>
      <p:bldP spid="145" grpId="0" animBg="1"/>
      <p:bldP spid="146" grpId="0"/>
      <p:bldP spid="147" grpId="0" animBg="1"/>
      <p:bldP spid="148" grpId="0"/>
      <p:bldP spid="149" grpId="0"/>
      <p:bldP spid="150" grpId="0"/>
      <p:bldP spid="151" grpId="0"/>
      <p:bldP spid="157" grpId="0"/>
      <p:bldP spid="16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16" name="椭圆 15"/>
          <p:cNvSpPr/>
          <p:nvPr/>
        </p:nvSpPr>
        <p:spPr>
          <a:xfrm>
            <a:off x="1021744" y="1176189"/>
            <a:ext cx="1940841" cy="194077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65" tIns="49282" rIns="98565" bIns="49282" rtlCol="0" anchor="ctr"/>
          <a:lstStyle/>
          <a:p>
            <a:pPr algn="ctr"/>
            <a:endParaRPr lang="zh-CN" altLang="en-US">
              <a:solidFill>
                <a:schemeClr val="tx1"/>
              </a:solidFill>
            </a:endParaRPr>
          </a:p>
        </p:txBody>
      </p:sp>
      <p:sp>
        <p:nvSpPr>
          <p:cNvPr id="17" name="椭圆 16"/>
          <p:cNvSpPr/>
          <p:nvPr/>
        </p:nvSpPr>
        <p:spPr>
          <a:xfrm>
            <a:off x="905134" y="1059582"/>
            <a:ext cx="2174063" cy="2173985"/>
          </a:xfrm>
          <a:prstGeom prst="ellipse">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98565" tIns="49282" rIns="98565" bIns="49282" rtlCol="0" anchor="ctr"/>
          <a:lstStyle/>
          <a:p>
            <a:pPr algn="ctr"/>
            <a:endParaRPr lang="zh-CN" altLang="en-US">
              <a:solidFill>
                <a:schemeClr val="tx1"/>
              </a:solidFill>
            </a:endParaRPr>
          </a:p>
        </p:txBody>
      </p:sp>
      <p:sp>
        <p:nvSpPr>
          <p:cNvPr id="18" name="矩形 17"/>
          <p:cNvSpPr/>
          <p:nvPr/>
        </p:nvSpPr>
        <p:spPr>
          <a:xfrm>
            <a:off x="1146202" y="1652043"/>
            <a:ext cx="1691926" cy="1061791"/>
          </a:xfrm>
          <a:prstGeom prst="rect">
            <a:avLst/>
          </a:prstGeom>
        </p:spPr>
        <p:txBody>
          <a:bodyPr wrap="square" lIns="98565" tIns="49282" rIns="98565" bIns="49282">
            <a:spAutoFit/>
          </a:bodyPr>
          <a:lstStyle/>
          <a:p>
            <a:pPr lvl="0" algn="ctr"/>
            <a:r>
              <a:rPr lang="zh-CN" altLang="en-US" sz="2600" b="1" dirty="0" smtClean="0">
                <a:solidFill>
                  <a:schemeClr val="bg1"/>
                </a:solidFill>
                <a:latin typeface="微软雅黑" panose="020B0503020204020204" pitchFamily="34" charset="-122"/>
                <a:ea typeface="微软雅黑" panose="020B0503020204020204" pitchFamily="34" charset="-122"/>
              </a:rPr>
              <a:t>商务服务</a:t>
            </a:r>
            <a:endParaRPr lang="en-US" altLang="zh-CN" sz="2600" b="1" dirty="0">
              <a:solidFill>
                <a:schemeClr val="bg1"/>
              </a:solidFill>
              <a:latin typeface="微软雅黑" panose="020B0503020204020204" pitchFamily="34" charset="-122"/>
              <a:ea typeface="微软雅黑" panose="020B0503020204020204" pitchFamily="34" charset="-122"/>
            </a:endParaRPr>
          </a:p>
          <a:p>
            <a:pPr algn="ctr">
              <a:spcBef>
                <a:spcPts val="1295"/>
              </a:spcBef>
            </a:pPr>
            <a:r>
              <a:rPr lang="zh-CN" altLang="en-US" sz="1300" dirty="0">
                <a:solidFill>
                  <a:schemeClr val="bg1"/>
                </a:solidFill>
                <a:latin typeface="微软雅黑" panose="020B0503020204020204" pitchFamily="34" charset="-122"/>
                <a:ea typeface="微软雅黑" panose="020B0503020204020204" pitchFamily="34" charset="-122"/>
              </a:rPr>
              <a:t>此处添加详细的说明文字做简要说明</a:t>
            </a:r>
            <a:endParaRPr lang="en-US" altLang="zh-CN" sz="1300" dirty="0">
              <a:solidFill>
                <a:schemeClr val="bg1"/>
              </a:solidFill>
              <a:latin typeface="微软雅黑" panose="020B0503020204020204" pitchFamily="34" charset="-122"/>
              <a:ea typeface="微软雅黑" panose="020B0503020204020204" pitchFamily="34" charset="-122"/>
            </a:endParaRPr>
          </a:p>
        </p:txBody>
      </p:sp>
      <p:sp>
        <p:nvSpPr>
          <p:cNvPr id="19" name="文本框 7"/>
          <p:cNvSpPr txBox="1">
            <a:spLocks noChangeArrowheads="1"/>
          </p:cNvSpPr>
          <p:nvPr/>
        </p:nvSpPr>
        <p:spPr bwMode="auto">
          <a:xfrm>
            <a:off x="1015664" y="3466138"/>
            <a:ext cx="1953006" cy="1124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8565" tIns="49282" rIns="98565" bIns="49282"/>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pPr algn="ctr" eaLnBrk="1" hangingPunct="1"/>
            <a:r>
              <a:rPr lang="zh-CN" altLang="en-US" sz="1500" b="1" dirty="0">
                <a:latin typeface="微软雅黑" panose="020B0503020204020204" pitchFamily="34" charset="-122"/>
              </a:rPr>
              <a:t>添加文本信息</a:t>
            </a:r>
            <a:endParaRPr lang="en-US" altLang="zh-CN" sz="1500" b="1" dirty="0">
              <a:latin typeface="微软雅黑" panose="020B0503020204020204" pitchFamily="34" charset="-122"/>
            </a:endParaRPr>
          </a:p>
          <a:p>
            <a:pPr algn="ctr">
              <a:lnSpc>
                <a:spcPct val="150000"/>
              </a:lnSpc>
              <a:spcBef>
                <a:spcPts val="325"/>
              </a:spcBef>
            </a:pPr>
            <a:r>
              <a:rPr lang="zh-CN" altLang="en-US" sz="1300" dirty="0">
                <a:latin typeface="微软雅黑" panose="020B0503020204020204" pitchFamily="34" charset="-122"/>
              </a:rPr>
              <a:t>添加对图片的说明文字添加对图片的说明文字</a:t>
            </a:r>
            <a:endParaRPr lang="zh-CN" altLang="en-US" sz="1300" dirty="0">
              <a:latin typeface="微软雅黑" panose="020B0503020204020204" pitchFamily="34" charset="-122"/>
            </a:endParaRPr>
          </a:p>
        </p:txBody>
      </p:sp>
      <p:sp>
        <p:nvSpPr>
          <p:cNvPr id="20" name="椭圆 19"/>
          <p:cNvSpPr/>
          <p:nvPr/>
        </p:nvSpPr>
        <p:spPr>
          <a:xfrm>
            <a:off x="3532342" y="1176189"/>
            <a:ext cx="1940841" cy="1940771"/>
          </a:xfrm>
          <a:prstGeom prst="ellipse">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65" tIns="49282" rIns="98565" bIns="49282" rtlCol="0" anchor="ctr"/>
          <a:lstStyle/>
          <a:p>
            <a:pPr algn="ctr"/>
            <a:endParaRPr lang="zh-CN" altLang="en-US">
              <a:solidFill>
                <a:schemeClr val="tx1"/>
              </a:solidFill>
            </a:endParaRPr>
          </a:p>
        </p:txBody>
      </p:sp>
      <p:sp>
        <p:nvSpPr>
          <p:cNvPr id="21" name="椭圆 20"/>
          <p:cNvSpPr/>
          <p:nvPr/>
        </p:nvSpPr>
        <p:spPr>
          <a:xfrm>
            <a:off x="3415731" y="1059582"/>
            <a:ext cx="2174063" cy="2173985"/>
          </a:xfrm>
          <a:prstGeom prst="ellipse">
            <a:avLst/>
          </a:prstGeom>
          <a:noFill/>
          <a:ln>
            <a:solidFill>
              <a:srgbClr val="FF99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98565" tIns="49282" rIns="98565" bIns="49282" rtlCol="0" anchor="ctr"/>
          <a:lstStyle/>
          <a:p>
            <a:pPr algn="ctr"/>
            <a:endParaRPr lang="zh-CN" altLang="en-US">
              <a:solidFill>
                <a:schemeClr val="tx1"/>
              </a:solidFill>
            </a:endParaRPr>
          </a:p>
        </p:txBody>
      </p:sp>
      <p:sp>
        <p:nvSpPr>
          <p:cNvPr id="22" name="矩形 21"/>
          <p:cNvSpPr/>
          <p:nvPr/>
        </p:nvSpPr>
        <p:spPr>
          <a:xfrm>
            <a:off x="3656799" y="1652043"/>
            <a:ext cx="1691926" cy="1061791"/>
          </a:xfrm>
          <a:prstGeom prst="rect">
            <a:avLst/>
          </a:prstGeom>
        </p:spPr>
        <p:txBody>
          <a:bodyPr wrap="square" lIns="98565" tIns="49282" rIns="98565" bIns="49282">
            <a:spAutoFit/>
          </a:bodyPr>
          <a:lstStyle/>
          <a:p>
            <a:pPr lvl="0" algn="ctr"/>
            <a:r>
              <a:rPr lang="zh-CN" altLang="en-US" sz="2600" b="1" dirty="0" smtClean="0">
                <a:solidFill>
                  <a:schemeClr val="bg1"/>
                </a:solidFill>
                <a:latin typeface="微软雅黑" panose="020B0503020204020204" pitchFamily="34" charset="-122"/>
                <a:ea typeface="微软雅黑" panose="020B0503020204020204" pitchFamily="34" charset="-122"/>
              </a:rPr>
              <a:t>公关处理</a:t>
            </a:r>
            <a:endParaRPr lang="en-US" altLang="zh-CN" sz="2600" b="1" dirty="0">
              <a:solidFill>
                <a:schemeClr val="bg1"/>
              </a:solidFill>
              <a:latin typeface="微软雅黑" panose="020B0503020204020204" pitchFamily="34" charset="-122"/>
              <a:ea typeface="微软雅黑" panose="020B0503020204020204" pitchFamily="34" charset="-122"/>
            </a:endParaRPr>
          </a:p>
          <a:p>
            <a:pPr algn="ctr">
              <a:spcBef>
                <a:spcPts val="1295"/>
              </a:spcBef>
            </a:pPr>
            <a:r>
              <a:rPr lang="zh-CN" altLang="en-US" sz="1300" dirty="0">
                <a:solidFill>
                  <a:schemeClr val="bg1"/>
                </a:solidFill>
                <a:latin typeface="微软雅黑" panose="020B0503020204020204" pitchFamily="34" charset="-122"/>
                <a:ea typeface="微软雅黑" panose="020B0503020204020204" pitchFamily="34" charset="-122"/>
              </a:rPr>
              <a:t>此处添加详细的说明文字做简要说明</a:t>
            </a:r>
            <a:endParaRPr lang="en-US" altLang="zh-CN" sz="1300" dirty="0">
              <a:solidFill>
                <a:schemeClr val="bg1"/>
              </a:solidFill>
              <a:latin typeface="微软雅黑" panose="020B0503020204020204" pitchFamily="34" charset="-122"/>
              <a:ea typeface="微软雅黑" panose="020B0503020204020204" pitchFamily="34" charset="-122"/>
            </a:endParaRPr>
          </a:p>
        </p:txBody>
      </p:sp>
      <p:sp>
        <p:nvSpPr>
          <p:cNvPr id="23" name="文本框 7"/>
          <p:cNvSpPr txBox="1">
            <a:spLocks noChangeArrowheads="1"/>
          </p:cNvSpPr>
          <p:nvPr/>
        </p:nvSpPr>
        <p:spPr bwMode="auto">
          <a:xfrm>
            <a:off x="3526260" y="3466138"/>
            <a:ext cx="1953006" cy="1124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8565" tIns="49282" rIns="98565" bIns="49282"/>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pPr algn="ctr" eaLnBrk="1" hangingPunct="1"/>
            <a:r>
              <a:rPr lang="zh-CN" altLang="en-US" sz="1500" b="1" dirty="0">
                <a:latin typeface="微软雅黑" panose="020B0503020204020204" pitchFamily="34" charset="-122"/>
              </a:rPr>
              <a:t>添加文本信息</a:t>
            </a:r>
            <a:endParaRPr lang="en-US" altLang="zh-CN" sz="1500" b="1" dirty="0">
              <a:latin typeface="微软雅黑" panose="020B0503020204020204" pitchFamily="34" charset="-122"/>
            </a:endParaRPr>
          </a:p>
          <a:p>
            <a:pPr algn="ctr">
              <a:lnSpc>
                <a:spcPct val="150000"/>
              </a:lnSpc>
              <a:spcBef>
                <a:spcPts val="325"/>
              </a:spcBef>
            </a:pPr>
            <a:r>
              <a:rPr lang="zh-CN" altLang="en-US" sz="1300" dirty="0">
                <a:latin typeface="微软雅黑" panose="020B0503020204020204" pitchFamily="34" charset="-122"/>
              </a:rPr>
              <a:t>添加对图片的说明文字添加对图片的说明文字</a:t>
            </a:r>
            <a:endParaRPr lang="zh-CN" altLang="en-US" sz="1300" dirty="0">
              <a:latin typeface="微软雅黑" panose="020B0503020204020204" pitchFamily="34" charset="-122"/>
            </a:endParaRPr>
          </a:p>
        </p:txBody>
      </p:sp>
      <p:sp>
        <p:nvSpPr>
          <p:cNvPr id="24" name="椭圆 23"/>
          <p:cNvSpPr/>
          <p:nvPr/>
        </p:nvSpPr>
        <p:spPr>
          <a:xfrm>
            <a:off x="6042940" y="1176189"/>
            <a:ext cx="1940841" cy="194077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65" tIns="49282" rIns="98565" bIns="49282" rtlCol="0" anchor="ctr"/>
          <a:lstStyle/>
          <a:p>
            <a:pPr algn="ctr"/>
            <a:endParaRPr lang="zh-CN" altLang="en-US">
              <a:solidFill>
                <a:schemeClr val="tx1"/>
              </a:solidFill>
            </a:endParaRPr>
          </a:p>
        </p:txBody>
      </p:sp>
      <p:sp>
        <p:nvSpPr>
          <p:cNvPr id="25" name="椭圆 24"/>
          <p:cNvSpPr/>
          <p:nvPr/>
        </p:nvSpPr>
        <p:spPr>
          <a:xfrm>
            <a:off x="5926329" y="1059582"/>
            <a:ext cx="2174063" cy="2173985"/>
          </a:xfrm>
          <a:prstGeom prst="ellipse">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98565" tIns="49282" rIns="98565" bIns="49282" rtlCol="0" anchor="ctr"/>
          <a:lstStyle/>
          <a:p>
            <a:pPr algn="ctr"/>
            <a:endParaRPr lang="zh-CN" altLang="en-US">
              <a:solidFill>
                <a:schemeClr val="tx1"/>
              </a:solidFill>
            </a:endParaRPr>
          </a:p>
        </p:txBody>
      </p:sp>
      <p:sp>
        <p:nvSpPr>
          <p:cNvPr id="26" name="矩形 25"/>
          <p:cNvSpPr/>
          <p:nvPr/>
        </p:nvSpPr>
        <p:spPr>
          <a:xfrm>
            <a:off x="6167396" y="1652043"/>
            <a:ext cx="1691926" cy="1061791"/>
          </a:xfrm>
          <a:prstGeom prst="rect">
            <a:avLst/>
          </a:prstGeom>
        </p:spPr>
        <p:txBody>
          <a:bodyPr wrap="square" lIns="98565" tIns="49282" rIns="98565" bIns="49282">
            <a:spAutoFit/>
          </a:bodyPr>
          <a:lstStyle/>
          <a:p>
            <a:pPr lvl="0" algn="ctr"/>
            <a:r>
              <a:rPr lang="zh-CN" altLang="en-US" sz="2600" b="1" dirty="0" smtClean="0">
                <a:solidFill>
                  <a:schemeClr val="bg1"/>
                </a:solidFill>
                <a:latin typeface="微软雅黑" panose="020B0503020204020204" pitchFamily="34" charset="-122"/>
                <a:ea typeface="微软雅黑" panose="020B0503020204020204" pitchFamily="34" charset="-122"/>
              </a:rPr>
              <a:t>技术保障</a:t>
            </a:r>
            <a:endParaRPr lang="en-US" altLang="zh-CN" sz="2600" b="1" dirty="0">
              <a:solidFill>
                <a:schemeClr val="bg1"/>
              </a:solidFill>
              <a:latin typeface="微软雅黑" panose="020B0503020204020204" pitchFamily="34" charset="-122"/>
              <a:ea typeface="微软雅黑" panose="020B0503020204020204" pitchFamily="34" charset="-122"/>
            </a:endParaRPr>
          </a:p>
          <a:p>
            <a:pPr algn="ctr">
              <a:spcBef>
                <a:spcPts val="1295"/>
              </a:spcBef>
            </a:pPr>
            <a:r>
              <a:rPr lang="zh-CN" altLang="en-US" sz="1300" dirty="0">
                <a:solidFill>
                  <a:schemeClr val="bg1"/>
                </a:solidFill>
                <a:latin typeface="微软雅黑" panose="020B0503020204020204" pitchFamily="34" charset="-122"/>
                <a:ea typeface="微软雅黑" panose="020B0503020204020204" pitchFamily="34" charset="-122"/>
              </a:rPr>
              <a:t>此处添加详细的说明文字做简要说明</a:t>
            </a:r>
            <a:endParaRPr lang="en-US" altLang="zh-CN" sz="1300" dirty="0">
              <a:solidFill>
                <a:schemeClr val="bg1"/>
              </a:solidFill>
              <a:latin typeface="微软雅黑" panose="020B0503020204020204" pitchFamily="34" charset="-122"/>
              <a:ea typeface="微软雅黑" panose="020B0503020204020204" pitchFamily="34" charset="-122"/>
            </a:endParaRPr>
          </a:p>
        </p:txBody>
      </p:sp>
      <p:sp>
        <p:nvSpPr>
          <p:cNvPr id="27" name="文本框 7"/>
          <p:cNvSpPr txBox="1">
            <a:spLocks noChangeArrowheads="1"/>
          </p:cNvSpPr>
          <p:nvPr/>
        </p:nvSpPr>
        <p:spPr bwMode="auto">
          <a:xfrm>
            <a:off x="6036857" y="3466138"/>
            <a:ext cx="1953006" cy="1124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8565" tIns="49282" rIns="98565" bIns="49282"/>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pPr algn="ctr" eaLnBrk="1" hangingPunct="1"/>
            <a:r>
              <a:rPr lang="zh-CN" altLang="en-US" sz="1500" b="1" dirty="0">
                <a:latin typeface="微软雅黑" panose="020B0503020204020204" pitchFamily="34" charset="-122"/>
              </a:rPr>
              <a:t>添加文本信息</a:t>
            </a:r>
            <a:endParaRPr lang="en-US" altLang="zh-CN" sz="1500" b="1" dirty="0">
              <a:latin typeface="微软雅黑" panose="020B0503020204020204" pitchFamily="34" charset="-122"/>
            </a:endParaRPr>
          </a:p>
          <a:p>
            <a:pPr algn="ctr">
              <a:lnSpc>
                <a:spcPct val="150000"/>
              </a:lnSpc>
              <a:spcBef>
                <a:spcPts val="325"/>
              </a:spcBef>
            </a:pPr>
            <a:r>
              <a:rPr lang="zh-CN" altLang="en-US" sz="1300" dirty="0">
                <a:latin typeface="微软雅黑" panose="020B0503020204020204" pitchFamily="34" charset="-122"/>
              </a:rPr>
              <a:t>添加对图片的说明文字添加对图片的说明文字</a:t>
            </a:r>
            <a:endParaRPr lang="zh-CN" altLang="en-US" sz="1300" dirty="0">
              <a:latin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6000">
        <p14:prism isInverted="1"/>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4)">
                                      <p:cBhvr>
                                        <p:cTn id="7" dur="1000"/>
                                        <p:tgtEl>
                                          <p:spTgt spid="15"/>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heel(1)">
                                      <p:cBhvr>
                                        <p:cTn id="11" dur="750"/>
                                        <p:tgtEl>
                                          <p:spTgt spid="17"/>
                                        </p:tgtEl>
                                      </p:cBhvr>
                                    </p:animEffect>
                                  </p:childTnLst>
                                </p:cTn>
                              </p:par>
                            </p:childTnLst>
                          </p:cTn>
                        </p:par>
                        <p:par>
                          <p:cTn id="12" fill="hold">
                            <p:stCondLst>
                              <p:cond delay="2000"/>
                            </p:stCondLst>
                            <p:childTnLst>
                              <p:par>
                                <p:cTn id="13" presetID="53" presetClass="entr" presetSubtype="16"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childTnLst>
                          </p:cTn>
                        </p:par>
                        <p:par>
                          <p:cTn id="18" fill="hold">
                            <p:stCondLst>
                              <p:cond delay="2500"/>
                            </p:stCondLst>
                            <p:childTnLst>
                              <p:par>
                                <p:cTn id="19" presetID="22" presetClass="entr" presetSubtype="4"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wipe(down)">
                                      <p:cBhvr>
                                        <p:cTn id="21" dur="500"/>
                                        <p:tgtEl>
                                          <p:spTgt spid="18"/>
                                        </p:tgtEl>
                                      </p:cBhvr>
                                    </p:animEffect>
                                  </p:childTnLst>
                                </p:cTn>
                              </p:par>
                              <p:par>
                                <p:cTn id="22" presetID="22" presetClass="entr" presetSubtype="1"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wipe(up)">
                                      <p:cBhvr>
                                        <p:cTn id="24" dur="500"/>
                                        <p:tgtEl>
                                          <p:spTgt spid="19"/>
                                        </p:tgtEl>
                                      </p:cBhvr>
                                    </p:animEffect>
                                  </p:childTnLst>
                                </p:cTn>
                              </p:par>
                            </p:childTnLst>
                          </p:cTn>
                        </p:par>
                        <p:par>
                          <p:cTn id="25" fill="hold">
                            <p:stCondLst>
                              <p:cond delay="3000"/>
                            </p:stCondLst>
                            <p:childTnLst>
                              <p:par>
                                <p:cTn id="26" presetID="21" presetClass="entr" presetSubtype="1"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wheel(1)">
                                      <p:cBhvr>
                                        <p:cTn id="28" dur="750"/>
                                        <p:tgtEl>
                                          <p:spTgt spid="21"/>
                                        </p:tgtEl>
                                      </p:cBhvr>
                                    </p:animEffect>
                                  </p:childTnLst>
                                </p:cTn>
                              </p:par>
                            </p:childTnLst>
                          </p:cTn>
                        </p:par>
                        <p:par>
                          <p:cTn id="29" fill="hold">
                            <p:stCondLst>
                              <p:cond delay="4000"/>
                            </p:stCondLst>
                            <p:childTnLst>
                              <p:par>
                                <p:cTn id="30" presetID="53" presetClass="entr" presetSubtype="16" fill="hold" grpId="0" nodeType="afterEffect">
                                  <p:stCondLst>
                                    <p:cond delay="0"/>
                                  </p:stCondLst>
                                  <p:childTnLst>
                                    <p:set>
                                      <p:cBhvr>
                                        <p:cTn id="31" dur="1" fill="hold">
                                          <p:stCondLst>
                                            <p:cond delay="0"/>
                                          </p:stCondLst>
                                        </p:cTn>
                                        <p:tgtEl>
                                          <p:spTgt spid="20"/>
                                        </p:tgtEl>
                                        <p:attrNameLst>
                                          <p:attrName>style.visibility</p:attrName>
                                        </p:attrNameLst>
                                      </p:cBhvr>
                                      <p:to>
                                        <p:strVal val="visible"/>
                                      </p:to>
                                    </p:set>
                                    <p:anim calcmode="lin" valueType="num">
                                      <p:cBhvr>
                                        <p:cTn id="32" dur="500" fill="hold"/>
                                        <p:tgtEl>
                                          <p:spTgt spid="20"/>
                                        </p:tgtEl>
                                        <p:attrNameLst>
                                          <p:attrName>ppt_w</p:attrName>
                                        </p:attrNameLst>
                                      </p:cBhvr>
                                      <p:tavLst>
                                        <p:tav tm="0">
                                          <p:val>
                                            <p:fltVal val="0"/>
                                          </p:val>
                                        </p:tav>
                                        <p:tav tm="100000">
                                          <p:val>
                                            <p:strVal val="#ppt_w"/>
                                          </p:val>
                                        </p:tav>
                                      </p:tavLst>
                                    </p:anim>
                                    <p:anim calcmode="lin" valueType="num">
                                      <p:cBhvr>
                                        <p:cTn id="33" dur="500" fill="hold"/>
                                        <p:tgtEl>
                                          <p:spTgt spid="20"/>
                                        </p:tgtEl>
                                        <p:attrNameLst>
                                          <p:attrName>ppt_h</p:attrName>
                                        </p:attrNameLst>
                                      </p:cBhvr>
                                      <p:tavLst>
                                        <p:tav tm="0">
                                          <p:val>
                                            <p:fltVal val="0"/>
                                          </p:val>
                                        </p:tav>
                                        <p:tav tm="100000">
                                          <p:val>
                                            <p:strVal val="#ppt_h"/>
                                          </p:val>
                                        </p:tav>
                                      </p:tavLst>
                                    </p:anim>
                                    <p:animEffect transition="in" filter="fade">
                                      <p:cBhvr>
                                        <p:cTn id="34" dur="500"/>
                                        <p:tgtEl>
                                          <p:spTgt spid="20"/>
                                        </p:tgtEl>
                                      </p:cBhvr>
                                    </p:animEffect>
                                  </p:childTnLst>
                                </p:cTn>
                              </p:par>
                            </p:childTnLst>
                          </p:cTn>
                        </p:par>
                        <p:par>
                          <p:cTn id="35" fill="hold">
                            <p:stCondLst>
                              <p:cond delay="4500"/>
                            </p:stCondLst>
                            <p:childTnLst>
                              <p:par>
                                <p:cTn id="36" presetID="22" presetClass="entr" presetSubtype="4" fill="hold" grpId="0" nodeType="after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wipe(down)">
                                      <p:cBhvr>
                                        <p:cTn id="38" dur="500"/>
                                        <p:tgtEl>
                                          <p:spTgt spid="22"/>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animEffect transition="in" filter="wipe(up)">
                                      <p:cBhvr>
                                        <p:cTn id="41" dur="500"/>
                                        <p:tgtEl>
                                          <p:spTgt spid="23"/>
                                        </p:tgtEl>
                                      </p:cBhvr>
                                    </p:animEffect>
                                  </p:childTnLst>
                                </p:cTn>
                              </p:par>
                            </p:childTnLst>
                          </p:cTn>
                        </p:par>
                        <p:par>
                          <p:cTn id="42" fill="hold">
                            <p:stCondLst>
                              <p:cond delay="5000"/>
                            </p:stCondLst>
                            <p:childTnLst>
                              <p:par>
                                <p:cTn id="43" presetID="21" presetClass="entr" presetSubtype="1" fill="hold" grpId="0" nodeType="after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wheel(1)">
                                      <p:cBhvr>
                                        <p:cTn id="45" dur="750"/>
                                        <p:tgtEl>
                                          <p:spTgt spid="25"/>
                                        </p:tgtEl>
                                      </p:cBhvr>
                                    </p:animEffect>
                                  </p:childTnLst>
                                </p:cTn>
                              </p:par>
                            </p:childTnLst>
                          </p:cTn>
                        </p:par>
                        <p:par>
                          <p:cTn id="46" fill="hold">
                            <p:stCondLst>
                              <p:cond delay="6000"/>
                            </p:stCondLst>
                            <p:childTnLst>
                              <p:par>
                                <p:cTn id="47" presetID="53" presetClass="entr" presetSubtype="16" fill="hold" grpId="0" nodeType="afterEffect">
                                  <p:stCondLst>
                                    <p:cond delay="0"/>
                                  </p:stCondLst>
                                  <p:childTnLst>
                                    <p:set>
                                      <p:cBhvr>
                                        <p:cTn id="48" dur="1" fill="hold">
                                          <p:stCondLst>
                                            <p:cond delay="0"/>
                                          </p:stCondLst>
                                        </p:cTn>
                                        <p:tgtEl>
                                          <p:spTgt spid="24"/>
                                        </p:tgtEl>
                                        <p:attrNameLst>
                                          <p:attrName>style.visibility</p:attrName>
                                        </p:attrNameLst>
                                      </p:cBhvr>
                                      <p:to>
                                        <p:strVal val="visible"/>
                                      </p:to>
                                    </p:set>
                                    <p:anim calcmode="lin" valueType="num">
                                      <p:cBhvr>
                                        <p:cTn id="49" dur="500" fill="hold"/>
                                        <p:tgtEl>
                                          <p:spTgt spid="24"/>
                                        </p:tgtEl>
                                        <p:attrNameLst>
                                          <p:attrName>ppt_w</p:attrName>
                                        </p:attrNameLst>
                                      </p:cBhvr>
                                      <p:tavLst>
                                        <p:tav tm="0">
                                          <p:val>
                                            <p:fltVal val="0"/>
                                          </p:val>
                                        </p:tav>
                                        <p:tav tm="100000">
                                          <p:val>
                                            <p:strVal val="#ppt_w"/>
                                          </p:val>
                                        </p:tav>
                                      </p:tavLst>
                                    </p:anim>
                                    <p:anim calcmode="lin" valueType="num">
                                      <p:cBhvr>
                                        <p:cTn id="50" dur="500" fill="hold"/>
                                        <p:tgtEl>
                                          <p:spTgt spid="24"/>
                                        </p:tgtEl>
                                        <p:attrNameLst>
                                          <p:attrName>ppt_h</p:attrName>
                                        </p:attrNameLst>
                                      </p:cBhvr>
                                      <p:tavLst>
                                        <p:tav tm="0">
                                          <p:val>
                                            <p:fltVal val="0"/>
                                          </p:val>
                                        </p:tav>
                                        <p:tav tm="100000">
                                          <p:val>
                                            <p:strVal val="#ppt_h"/>
                                          </p:val>
                                        </p:tav>
                                      </p:tavLst>
                                    </p:anim>
                                    <p:animEffect transition="in" filter="fade">
                                      <p:cBhvr>
                                        <p:cTn id="51" dur="500"/>
                                        <p:tgtEl>
                                          <p:spTgt spid="24"/>
                                        </p:tgtEl>
                                      </p:cBhvr>
                                    </p:animEffect>
                                  </p:childTnLst>
                                </p:cTn>
                              </p:par>
                            </p:childTnLst>
                          </p:cTn>
                        </p:par>
                        <p:par>
                          <p:cTn id="52" fill="hold">
                            <p:stCondLst>
                              <p:cond delay="6500"/>
                            </p:stCondLst>
                            <p:childTnLst>
                              <p:par>
                                <p:cTn id="53" presetID="22" presetClass="entr" presetSubtype="4" fill="hold" grpId="0" nodeType="after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wipe(down)">
                                      <p:cBhvr>
                                        <p:cTn id="55" dur="500"/>
                                        <p:tgtEl>
                                          <p:spTgt spid="26"/>
                                        </p:tgtEl>
                                      </p:cBhvr>
                                    </p:animEffect>
                                  </p:childTnLst>
                                </p:cTn>
                              </p:par>
                              <p:par>
                                <p:cTn id="56" presetID="22" presetClass="entr" presetSubtype="1" fill="hold" grpId="0" nodeType="withEffect">
                                  <p:stCondLst>
                                    <p:cond delay="0"/>
                                  </p:stCondLst>
                                  <p:childTnLst>
                                    <p:set>
                                      <p:cBhvr>
                                        <p:cTn id="57" dur="1" fill="hold">
                                          <p:stCondLst>
                                            <p:cond delay="0"/>
                                          </p:stCondLst>
                                        </p:cTn>
                                        <p:tgtEl>
                                          <p:spTgt spid="27"/>
                                        </p:tgtEl>
                                        <p:attrNameLst>
                                          <p:attrName>style.visibility</p:attrName>
                                        </p:attrNameLst>
                                      </p:cBhvr>
                                      <p:to>
                                        <p:strVal val="visible"/>
                                      </p:to>
                                    </p:set>
                                    <p:animEffect transition="in" filter="wipe(up)">
                                      <p:cBhvr>
                                        <p:cTn id="5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animBg="1"/>
      <p:bldP spid="17" grpId="0" animBg="1"/>
      <p:bldP spid="18" grpId="0"/>
      <p:bldP spid="19" grpId="0"/>
      <p:bldP spid="20" grpId="0" animBg="1"/>
      <p:bldP spid="21" grpId="0" animBg="1"/>
      <p:bldP spid="22" grpId="0"/>
      <p:bldP spid="23" grpId="0"/>
      <p:bldP spid="24" grpId="0" animBg="1"/>
      <p:bldP spid="25" grpId="0" animBg="1"/>
      <p:bldP spid="26" grpId="0"/>
      <p:bldP spid="2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34" name="平行四边形 36"/>
          <p:cNvSpPr>
            <a:spLocks noChangeArrowheads="1"/>
          </p:cNvSpPr>
          <p:nvPr/>
        </p:nvSpPr>
        <p:spPr bwMode="auto">
          <a:xfrm flipH="1">
            <a:off x="1326854" y="2783401"/>
            <a:ext cx="1691878" cy="1372790"/>
          </a:xfrm>
          <a:prstGeom prst="parallelogram">
            <a:avLst>
              <a:gd name="adj" fmla="val 53600"/>
            </a:avLst>
          </a:prstGeom>
          <a:solidFill>
            <a:srgbClr val="C00000"/>
          </a:solidFill>
          <a:ln>
            <a:noFill/>
          </a:ln>
        </p:spPr>
        <p:txBody>
          <a:bodyPr lIns="68580" tIns="34290" rIns="68580" bIns="3429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endParaRPr lang="zh-CN" altLang="en-US" kern="0" smtClean="0">
              <a:solidFill>
                <a:srgbClr val="B62822"/>
              </a:solidFill>
            </a:endParaRPr>
          </a:p>
        </p:txBody>
      </p:sp>
      <p:sp>
        <p:nvSpPr>
          <p:cNvPr id="35" name="平行四边形 37"/>
          <p:cNvSpPr>
            <a:spLocks noChangeArrowheads="1"/>
          </p:cNvSpPr>
          <p:nvPr/>
        </p:nvSpPr>
        <p:spPr bwMode="auto">
          <a:xfrm flipH="1">
            <a:off x="2787750" y="2792926"/>
            <a:ext cx="1691879" cy="1372790"/>
          </a:xfrm>
          <a:prstGeom prst="parallelogram">
            <a:avLst>
              <a:gd name="adj" fmla="val 53600"/>
            </a:avLst>
          </a:prstGeom>
          <a:solidFill>
            <a:srgbClr val="C00000"/>
          </a:solidFill>
          <a:ln>
            <a:noFill/>
          </a:ln>
        </p:spPr>
        <p:txBody>
          <a:bodyPr lIns="68580" tIns="34290" rIns="68580" bIns="3429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endParaRPr lang="zh-CN" altLang="en-US" kern="0" smtClean="0">
              <a:solidFill>
                <a:srgbClr val="B62822"/>
              </a:solidFill>
            </a:endParaRPr>
          </a:p>
        </p:txBody>
      </p:sp>
      <p:sp>
        <p:nvSpPr>
          <p:cNvPr id="36" name="平行四边形 38"/>
          <p:cNvSpPr>
            <a:spLocks noChangeArrowheads="1"/>
          </p:cNvSpPr>
          <p:nvPr/>
        </p:nvSpPr>
        <p:spPr bwMode="auto">
          <a:xfrm flipH="1">
            <a:off x="4239123" y="2811976"/>
            <a:ext cx="1691878" cy="1349310"/>
          </a:xfrm>
          <a:prstGeom prst="parallelogram">
            <a:avLst>
              <a:gd name="adj" fmla="val 53600"/>
            </a:avLst>
          </a:prstGeom>
          <a:solidFill>
            <a:srgbClr val="C00000"/>
          </a:solidFill>
          <a:ln>
            <a:noFill/>
          </a:ln>
        </p:spPr>
        <p:txBody>
          <a:bodyPr lIns="68580" tIns="34290" rIns="68580" bIns="3429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endParaRPr lang="zh-CN" altLang="en-US" kern="0" smtClean="0">
              <a:solidFill>
                <a:srgbClr val="B62822"/>
              </a:solidFill>
            </a:endParaRPr>
          </a:p>
        </p:txBody>
      </p:sp>
      <p:sp>
        <p:nvSpPr>
          <p:cNvPr id="37" name="平行四边形 39"/>
          <p:cNvSpPr>
            <a:spLocks noChangeArrowheads="1"/>
          </p:cNvSpPr>
          <p:nvPr/>
        </p:nvSpPr>
        <p:spPr bwMode="auto">
          <a:xfrm flipH="1">
            <a:off x="5709544" y="2792926"/>
            <a:ext cx="1691879" cy="1372790"/>
          </a:xfrm>
          <a:prstGeom prst="parallelogram">
            <a:avLst>
              <a:gd name="adj" fmla="val 53600"/>
            </a:avLst>
          </a:prstGeom>
          <a:solidFill>
            <a:srgbClr val="C00000"/>
          </a:solidFill>
          <a:ln>
            <a:noFill/>
          </a:ln>
        </p:spPr>
        <p:txBody>
          <a:bodyPr lIns="68580" tIns="34290" rIns="68580" bIns="34290"/>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endParaRPr lang="zh-CN" altLang="en-US" kern="0" smtClean="0">
              <a:solidFill>
                <a:srgbClr val="B62822"/>
              </a:solidFill>
            </a:endParaRPr>
          </a:p>
        </p:txBody>
      </p:sp>
      <p:grpSp>
        <p:nvGrpSpPr>
          <p:cNvPr id="38" name="Group 6"/>
          <p:cNvGrpSpPr/>
          <p:nvPr/>
        </p:nvGrpSpPr>
        <p:grpSpPr bwMode="auto">
          <a:xfrm>
            <a:off x="596405" y="2780161"/>
            <a:ext cx="1693069" cy="1371600"/>
            <a:chOff x="12698" y="0"/>
            <a:chExt cx="2257034" cy="1830287"/>
          </a:xfrm>
          <a:solidFill>
            <a:srgbClr val="3CBDDA"/>
          </a:solidFill>
        </p:grpSpPr>
        <p:sp>
          <p:nvSpPr>
            <p:cNvPr id="39" name="平行四边形 40"/>
            <p:cNvSpPr>
              <a:spLocks noChangeArrowheads="1"/>
            </p:cNvSpPr>
            <p:nvPr/>
          </p:nvSpPr>
          <p:spPr bwMode="auto">
            <a:xfrm>
              <a:off x="12698" y="0"/>
              <a:ext cx="2257034" cy="1830287"/>
            </a:xfrm>
            <a:prstGeom prst="parallelogram">
              <a:avLst>
                <a:gd name="adj" fmla="val 53631"/>
              </a:avLst>
            </a:prstGeom>
            <a:solidFill>
              <a:srgbClr val="FF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endParaRPr lang="zh-CN" altLang="en-US" kern="0" smtClean="0">
                <a:solidFill>
                  <a:srgbClr val="B62822"/>
                </a:solidFill>
              </a:endParaRPr>
            </a:p>
          </p:txBody>
        </p:sp>
        <p:sp>
          <p:nvSpPr>
            <p:cNvPr id="40" name="TextBox 41"/>
            <p:cNvSpPr txBox="1">
              <a:spLocks noChangeArrowheads="1"/>
            </p:cNvSpPr>
            <p:nvPr/>
          </p:nvSpPr>
          <p:spPr bwMode="auto">
            <a:xfrm>
              <a:off x="719791" y="686370"/>
              <a:ext cx="861625" cy="49284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zh-CN" altLang="en-US" kern="0" dirty="0">
                  <a:solidFill>
                    <a:srgbClr val="F7F3EB"/>
                  </a:solidFill>
                  <a:latin typeface="微软雅黑" panose="020B0503020204020204" pitchFamily="34" charset="-122"/>
                  <a:ea typeface="微软雅黑" panose="020B0503020204020204" pitchFamily="34" charset="-122"/>
                </a:rPr>
                <a:t>文本</a:t>
              </a:r>
              <a:endParaRPr lang="zh-CN" altLang="en-US" kern="0" dirty="0">
                <a:solidFill>
                  <a:srgbClr val="F7F3EB"/>
                </a:solidFill>
                <a:latin typeface="微软雅黑" panose="020B0503020204020204" pitchFamily="34" charset="-122"/>
                <a:ea typeface="微软雅黑" panose="020B0503020204020204" pitchFamily="34" charset="-122"/>
              </a:endParaRPr>
            </a:p>
          </p:txBody>
        </p:sp>
      </p:grpSp>
      <p:grpSp>
        <p:nvGrpSpPr>
          <p:cNvPr id="41" name="Group 9"/>
          <p:cNvGrpSpPr/>
          <p:nvPr/>
        </p:nvGrpSpPr>
        <p:grpSpPr bwMode="auto">
          <a:xfrm>
            <a:off x="2052539" y="2789686"/>
            <a:ext cx="1693069" cy="1371600"/>
            <a:chOff x="0" y="0"/>
            <a:chExt cx="2257034" cy="1830287"/>
          </a:xfrm>
          <a:solidFill>
            <a:srgbClr val="FF0000"/>
          </a:solidFill>
        </p:grpSpPr>
        <p:sp>
          <p:nvSpPr>
            <p:cNvPr id="42" name="平行四边形 42"/>
            <p:cNvSpPr>
              <a:spLocks noChangeArrowheads="1"/>
            </p:cNvSpPr>
            <p:nvPr/>
          </p:nvSpPr>
          <p:spPr bwMode="auto">
            <a:xfrm>
              <a:off x="0" y="0"/>
              <a:ext cx="2257034" cy="1830287"/>
            </a:xfrm>
            <a:prstGeom prst="parallelogram">
              <a:avLst>
                <a:gd name="adj" fmla="val 53631"/>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endParaRPr lang="zh-CN" altLang="en-US" kern="0" smtClean="0">
                <a:solidFill>
                  <a:srgbClr val="B62822"/>
                </a:solidFill>
              </a:endParaRPr>
            </a:p>
          </p:txBody>
        </p:sp>
        <p:sp>
          <p:nvSpPr>
            <p:cNvPr id="43" name="TextBox 43"/>
            <p:cNvSpPr txBox="1">
              <a:spLocks noChangeArrowheads="1"/>
            </p:cNvSpPr>
            <p:nvPr/>
          </p:nvSpPr>
          <p:spPr bwMode="auto">
            <a:xfrm>
              <a:off x="732494" y="686370"/>
              <a:ext cx="861625" cy="49284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zh-CN" altLang="en-US" kern="0" dirty="0">
                  <a:solidFill>
                    <a:srgbClr val="F7F3EB"/>
                  </a:solidFill>
                  <a:latin typeface="微软雅黑" panose="020B0503020204020204" pitchFamily="34" charset="-122"/>
                  <a:ea typeface="微软雅黑" panose="020B0503020204020204" pitchFamily="34" charset="-122"/>
                </a:rPr>
                <a:t>文本</a:t>
              </a:r>
              <a:endParaRPr lang="zh-CN" altLang="en-US" kern="0" dirty="0">
                <a:solidFill>
                  <a:srgbClr val="F7F3EB"/>
                </a:solidFill>
                <a:latin typeface="微软雅黑" panose="020B0503020204020204" pitchFamily="34" charset="-122"/>
                <a:ea typeface="微软雅黑" panose="020B0503020204020204" pitchFamily="34" charset="-122"/>
              </a:endParaRPr>
            </a:p>
          </p:txBody>
        </p:sp>
      </p:grpSp>
      <p:grpSp>
        <p:nvGrpSpPr>
          <p:cNvPr id="44" name="Group 12"/>
          <p:cNvGrpSpPr/>
          <p:nvPr/>
        </p:nvGrpSpPr>
        <p:grpSpPr bwMode="auto">
          <a:xfrm>
            <a:off x="3514626" y="2801592"/>
            <a:ext cx="1691879" cy="1372791"/>
            <a:chOff x="0" y="0"/>
            <a:chExt cx="2257034" cy="1830287"/>
          </a:xfrm>
          <a:solidFill>
            <a:srgbClr val="FF0000"/>
          </a:solidFill>
        </p:grpSpPr>
        <p:sp>
          <p:nvSpPr>
            <p:cNvPr id="45" name="平行四边形 44"/>
            <p:cNvSpPr>
              <a:spLocks noChangeArrowheads="1"/>
            </p:cNvSpPr>
            <p:nvPr/>
          </p:nvSpPr>
          <p:spPr bwMode="auto">
            <a:xfrm>
              <a:off x="0" y="0"/>
              <a:ext cx="2257034" cy="1830287"/>
            </a:xfrm>
            <a:prstGeom prst="parallelogram">
              <a:avLst>
                <a:gd name="adj" fmla="val 53631"/>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endParaRPr lang="zh-CN" altLang="en-US" kern="0" smtClean="0">
                <a:solidFill>
                  <a:srgbClr val="B62822"/>
                </a:solidFill>
              </a:endParaRPr>
            </a:p>
          </p:txBody>
        </p:sp>
        <p:sp>
          <p:nvSpPr>
            <p:cNvPr id="46" name="TextBox 45"/>
            <p:cNvSpPr txBox="1">
              <a:spLocks noChangeArrowheads="1"/>
            </p:cNvSpPr>
            <p:nvPr/>
          </p:nvSpPr>
          <p:spPr bwMode="auto">
            <a:xfrm>
              <a:off x="743981" y="683086"/>
              <a:ext cx="862231" cy="4924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zh-CN" altLang="en-US" kern="0" dirty="0">
                  <a:solidFill>
                    <a:srgbClr val="F7F3EB"/>
                  </a:solidFill>
                  <a:latin typeface="微软雅黑" panose="020B0503020204020204" pitchFamily="34" charset="-122"/>
                  <a:ea typeface="微软雅黑" panose="020B0503020204020204" pitchFamily="34" charset="-122"/>
                </a:rPr>
                <a:t>文本</a:t>
              </a:r>
              <a:endParaRPr lang="zh-CN" altLang="en-US" kern="0" dirty="0">
                <a:solidFill>
                  <a:srgbClr val="F7F3EB"/>
                </a:solidFill>
                <a:latin typeface="微软雅黑" panose="020B0503020204020204" pitchFamily="34" charset="-122"/>
                <a:ea typeface="微软雅黑" panose="020B0503020204020204" pitchFamily="34" charset="-122"/>
              </a:endParaRPr>
            </a:p>
          </p:txBody>
        </p:sp>
      </p:grpSp>
      <p:grpSp>
        <p:nvGrpSpPr>
          <p:cNvPr id="47" name="Group 15"/>
          <p:cNvGrpSpPr/>
          <p:nvPr/>
        </p:nvGrpSpPr>
        <p:grpSpPr bwMode="auto">
          <a:xfrm>
            <a:off x="4974333" y="2780161"/>
            <a:ext cx="1693069" cy="1394222"/>
            <a:chOff x="0" y="0"/>
            <a:chExt cx="2257034" cy="1830287"/>
          </a:xfrm>
          <a:solidFill>
            <a:srgbClr val="FF0000"/>
          </a:solidFill>
        </p:grpSpPr>
        <p:sp>
          <p:nvSpPr>
            <p:cNvPr id="48" name="平行四边形 46"/>
            <p:cNvSpPr>
              <a:spLocks noChangeArrowheads="1"/>
            </p:cNvSpPr>
            <p:nvPr/>
          </p:nvSpPr>
          <p:spPr bwMode="auto">
            <a:xfrm>
              <a:off x="0" y="0"/>
              <a:ext cx="2257034" cy="1830287"/>
            </a:xfrm>
            <a:prstGeom prst="parallelogram">
              <a:avLst>
                <a:gd name="adj" fmla="val 53631"/>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endParaRPr lang="zh-CN" altLang="en-US" kern="0" smtClean="0">
                <a:solidFill>
                  <a:srgbClr val="B62822"/>
                </a:solidFill>
              </a:endParaRPr>
            </a:p>
          </p:txBody>
        </p:sp>
        <p:sp>
          <p:nvSpPr>
            <p:cNvPr id="49" name="TextBox 47"/>
            <p:cNvSpPr txBox="1">
              <a:spLocks noChangeArrowheads="1"/>
            </p:cNvSpPr>
            <p:nvPr/>
          </p:nvSpPr>
          <p:spPr bwMode="auto">
            <a:xfrm>
              <a:off x="720900" y="686370"/>
              <a:ext cx="861625" cy="49284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zh-CN" altLang="en-US" kern="0" dirty="0">
                  <a:solidFill>
                    <a:srgbClr val="F7F3EB"/>
                  </a:solidFill>
                  <a:latin typeface="微软雅黑" panose="020B0503020204020204" pitchFamily="34" charset="-122"/>
                  <a:ea typeface="微软雅黑" panose="020B0503020204020204" pitchFamily="34" charset="-122"/>
                </a:rPr>
                <a:t>文本</a:t>
              </a:r>
              <a:endParaRPr lang="zh-CN" altLang="en-US" kern="0" dirty="0">
                <a:solidFill>
                  <a:srgbClr val="F7F3EB"/>
                </a:solidFill>
                <a:latin typeface="微软雅黑" panose="020B0503020204020204" pitchFamily="34" charset="-122"/>
                <a:ea typeface="微软雅黑" panose="020B0503020204020204" pitchFamily="34" charset="-122"/>
              </a:endParaRPr>
            </a:p>
          </p:txBody>
        </p:sp>
      </p:grpSp>
      <p:grpSp>
        <p:nvGrpSpPr>
          <p:cNvPr id="50" name="Group 18"/>
          <p:cNvGrpSpPr/>
          <p:nvPr/>
        </p:nvGrpSpPr>
        <p:grpSpPr bwMode="auto">
          <a:xfrm>
            <a:off x="6703121" y="1830042"/>
            <a:ext cx="1559719" cy="2720579"/>
            <a:chOff x="0" y="0"/>
            <a:chExt cx="2080515" cy="3627839"/>
          </a:xfrm>
          <a:solidFill>
            <a:srgbClr val="FF0000"/>
          </a:solidFill>
        </p:grpSpPr>
        <p:sp>
          <p:nvSpPr>
            <p:cNvPr id="51" name="下箭头 3"/>
            <p:cNvSpPr/>
            <p:nvPr/>
          </p:nvSpPr>
          <p:spPr bwMode="auto">
            <a:xfrm rot="12477797">
              <a:off x="0" y="0"/>
              <a:ext cx="2080515" cy="3627839"/>
            </a:xfrm>
            <a:custGeom>
              <a:avLst/>
              <a:gdLst>
                <a:gd name="T0" fmla="*/ 1098281 w 2196564"/>
                <a:gd name="T1" fmla="*/ 3710931 h 3710931"/>
                <a:gd name="T2" fmla="*/ 0 w 2196564"/>
                <a:gd name="T3" fmla="*/ 2770484 h 3710931"/>
                <a:gd name="T4" fmla="*/ 491085 w 2196564"/>
                <a:gd name="T5" fmla="*/ 2770484 h 3710931"/>
                <a:gd name="T6" fmla="*/ 491086 w 2196564"/>
                <a:gd name="T7" fmla="*/ 1830036 h 3710931"/>
                <a:gd name="T8" fmla="*/ 519177 w 2196564"/>
                <a:gd name="T9" fmla="*/ 646548 h 3710931"/>
                <a:gd name="T10" fmla="*/ 1737040 w 2196564"/>
                <a:gd name="T11" fmla="*/ 0 h 3710931"/>
                <a:gd name="T12" fmla="*/ 1728073 w 2196564"/>
                <a:gd name="T13" fmla="*/ 2124445 h 3710931"/>
                <a:gd name="T14" fmla="*/ 1705477 w 2196564"/>
                <a:gd name="T15" fmla="*/ 2770484 h 3710931"/>
                <a:gd name="T16" fmla="*/ 2196564 w 2196564"/>
                <a:gd name="T17" fmla="*/ 2770484 h 3710931"/>
                <a:gd name="T18" fmla="*/ 1098281 w 2196564"/>
                <a:gd name="T19" fmla="*/ 3710931 h 3710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6564" h="3710931">
                  <a:moveTo>
                    <a:pt x="1098281" y="3710931"/>
                  </a:moveTo>
                  <a:lnTo>
                    <a:pt x="0" y="2770484"/>
                  </a:lnTo>
                  <a:lnTo>
                    <a:pt x="491085" y="2770484"/>
                  </a:lnTo>
                  <a:cubicBezTo>
                    <a:pt x="491085" y="2457001"/>
                    <a:pt x="491086" y="2143519"/>
                    <a:pt x="491086" y="1830036"/>
                  </a:cubicBezTo>
                  <a:lnTo>
                    <a:pt x="519177" y="646548"/>
                  </a:lnTo>
                  <a:lnTo>
                    <a:pt x="1737040" y="0"/>
                  </a:lnTo>
                  <a:lnTo>
                    <a:pt x="1728073" y="2124445"/>
                  </a:lnTo>
                  <a:lnTo>
                    <a:pt x="1705477" y="2770484"/>
                  </a:lnTo>
                  <a:lnTo>
                    <a:pt x="2196564" y="2770484"/>
                  </a:lnTo>
                  <a:lnTo>
                    <a:pt x="1098281" y="37109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hangingPunct="1">
                <a:buFont typeface="Arial" panose="020B0604020202020204" pitchFamily="34" charset="0"/>
                <a:buNone/>
                <a:defRPr/>
              </a:pPr>
              <a:endParaRPr lang="zh-CN" altLang="en-US" kern="0">
                <a:solidFill>
                  <a:srgbClr val="B62822"/>
                </a:solidFill>
                <a:latin typeface="Arial" panose="020B0604020202020204" pitchFamily="34" charset="0"/>
                <a:ea typeface="+mn-ea"/>
              </a:endParaRPr>
            </a:p>
          </p:txBody>
        </p:sp>
        <p:sp>
          <p:nvSpPr>
            <p:cNvPr id="52" name="TextBox 49"/>
            <p:cNvSpPr txBox="1">
              <a:spLocks noChangeArrowheads="1"/>
            </p:cNvSpPr>
            <p:nvPr/>
          </p:nvSpPr>
          <p:spPr bwMode="auto">
            <a:xfrm rot="18066292">
              <a:off x="-62565" y="1742960"/>
              <a:ext cx="2093111" cy="49265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 typeface="Arial" panose="020B0604020202020204" pitchFamily="34" charset="0"/>
                <a:buNone/>
                <a:defRPr/>
              </a:pPr>
              <a:r>
                <a:rPr lang="zh-CN" altLang="en-US" kern="0" dirty="0">
                  <a:solidFill>
                    <a:srgbClr val="F7F3EB"/>
                  </a:solidFill>
                  <a:latin typeface="微软雅黑" panose="020B0503020204020204" pitchFamily="34" charset="-122"/>
                  <a:ea typeface="微软雅黑" panose="020B0503020204020204" pitchFamily="34" charset="-122"/>
                </a:rPr>
                <a:t>单击增加标题</a:t>
              </a:r>
              <a:endParaRPr lang="zh-CN" altLang="en-US" kern="0" dirty="0">
                <a:solidFill>
                  <a:srgbClr val="F7F3EB"/>
                </a:solidFill>
                <a:latin typeface="微软雅黑" panose="020B0503020204020204" pitchFamily="34" charset="-122"/>
                <a:ea typeface="微软雅黑" panose="020B0503020204020204" pitchFamily="34" charset="-122"/>
              </a:endParaRPr>
            </a:p>
          </p:txBody>
        </p:sp>
      </p:grpSp>
      <p:sp>
        <p:nvSpPr>
          <p:cNvPr id="53" name="矩形 50"/>
          <p:cNvSpPr>
            <a:spLocks noChangeArrowheads="1"/>
          </p:cNvSpPr>
          <p:nvPr/>
        </p:nvSpPr>
        <p:spPr bwMode="auto">
          <a:xfrm>
            <a:off x="1217317" y="1341553"/>
            <a:ext cx="4555331" cy="1201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FontTx/>
              <a:buNone/>
            </a:pPr>
            <a:r>
              <a:rPr lang="zh-CN" altLang="en-US" sz="1200">
                <a:solidFill>
                  <a:srgbClr val="000000"/>
                </a:solidFill>
                <a:latin typeface="微软雅黑" panose="020B0503020204020204" pitchFamily="34" charset="-122"/>
                <a:ea typeface="微软雅黑" panose="020B0503020204020204" pitchFamily="34" charset="-122"/>
              </a:rPr>
              <a:t>我们工作室致力于专业</a:t>
            </a:r>
            <a:r>
              <a:rPr lang="en-US" altLang="zh-CN" sz="1200">
                <a:solidFill>
                  <a:srgbClr val="000000"/>
                </a:solidFill>
                <a:latin typeface="微软雅黑" panose="020B0503020204020204" pitchFamily="34" charset="-122"/>
                <a:ea typeface="微软雅黑" panose="020B0503020204020204" pitchFamily="34" charset="-122"/>
              </a:rPr>
              <a:t>PPT</a:t>
            </a:r>
            <a:r>
              <a:rPr lang="zh-CN" altLang="en-US" sz="1200">
                <a:solidFill>
                  <a:srgbClr val="000000"/>
                </a:solidFill>
                <a:latin typeface="微软雅黑" panose="020B0503020204020204" pitchFamily="34" charset="-122"/>
                <a:ea typeface="微软雅黑" panose="020B0503020204020204" pitchFamily="34" charset="-122"/>
              </a:rPr>
              <a:t>模板的发布，课件及汇报</a:t>
            </a:r>
            <a:r>
              <a:rPr lang="en-US" altLang="zh-CN" sz="1200">
                <a:solidFill>
                  <a:srgbClr val="000000"/>
                </a:solidFill>
                <a:latin typeface="微软雅黑" panose="020B0503020204020204" pitchFamily="34" charset="-122"/>
                <a:ea typeface="微软雅黑" panose="020B0503020204020204" pitchFamily="34" charset="-122"/>
              </a:rPr>
              <a:t>PPT</a:t>
            </a:r>
            <a:r>
              <a:rPr lang="zh-CN" altLang="en-US" sz="1200">
                <a:solidFill>
                  <a:srgbClr val="000000"/>
                </a:solidFill>
                <a:latin typeface="微软雅黑" panose="020B0503020204020204" pitchFamily="34" charset="-122"/>
                <a:ea typeface="微软雅黑" panose="020B0503020204020204" pitchFamily="34" charset="-122"/>
              </a:rPr>
              <a:t>的美化，并为您提供专业的</a:t>
            </a:r>
            <a:r>
              <a:rPr lang="en-US" altLang="zh-CN" sz="1200">
                <a:solidFill>
                  <a:srgbClr val="000000"/>
                </a:solidFill>
                <a:latin typeface="微软雅黑" panose="020B0503020204020204" pitchFamily="34" charset="-122"/>
                <a:ea typeface="微软雅黑" panose="020B0503020204020204" pitchFamily="34" charset="-122"/>
              </a:rPr>
              <a:t>PPT</a:t>
            </a:r>
            <a:r>
              <a:rPr lang="zh-CN" altLang="en-US" sz="1200">
                <a:solidFill>
                  <a:srgbClr val="000000"/>
                </a:solidFill>
                <a:latin typeface="微软雅黑" panose="020B0503020204020204" pitchFamily="34" charset="-122"/>
                <a:ea typeface="微软雅黑" panose="020B0503020204020204" pitchFamily="34" charset="-122"/>
              </a:rPr>
              <a:t>个性定制服务。我们秉承“给您演示的光和热”的理念，为您分担职场压力</a:t>
            </a:r>
            <a:r>
              <a:rPr lang="en-US" altLang="zh-CN" sz="1200">
                <a:solidFill>
                  <a:srgbClr val="000000"/>
                </a:solidFill>
                <a:latin typeface="微软雅黑" panose="020B0503020204020204" pitchFamily="34" charset="-122"/>
                <a:ea typeface="微软雅黑" panose="020B0503020204020204" pitchFamily="34" charset="-122"/>
              </a:rPr>
              <a:t>,</a:t>
            </a:r>
            <a:r>
              <a:rPr lang="zh-CN" altLang="en-US" sz="1200">
                <a:solidFill>
                  <a:srgbClr val="000000"/>
                </a:solidFill>
                <a:latin typeface="微软雅黑" panose="020B0503020204020204" pitchFamily="34" charset="-122"/>
                <a:ea typeface="微软雅黑" panose="020B0503020204020204" pitchFamily="34" charset="-122"/>
              </a:rPr>
              <a:t>让您的每一次亮相都信心澎湃。专业的团队，完善的售后，热情的服务，科学严谨的逻辑，一丝不苟的工作态度，定能使您的发展如虎添翼！</a:t>
            </a:r>
            <a:endParaRPr lang="en-US" altLang="zh-CN" sz="1200">
              <a:solidFill>
                <a:srgbClr val="000000"/>
              </a:solidFill>
              <a:latin typeface="微软雅黑" panose="020B0503020204020204" pitchFamily="34" charset="-122"/>
              <a:ea typeface="微软雅黑" panose="020B0503020204020204" pitchFamily="34" charset="-122"/>
            </a:endParaRPr>
          </a:p>
          <a:p>
            <a:pPr>
              <a:lnSpc>
                <a:spcPct val="100000"/>
              </a:lnSpc>
              <a:spcBef>
                <a:spcPct val="0"/>
              </a:spcBef>
              <a:buFontTx/>
              <a:buNone/>
            </a:pPr>
            <a:endParaRPr lang="en-US" altLang="zh-CN" sz="120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00" advClick="0" advTm="8000">
        <p:dissolve/>
      </p:transition>
    </mc:Choice>
    <mc:Fallback>
      <p:transition spd="slow" advClick="0" advTm="8000">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heel(4)">
                                      <p:cBhvr>
                                        <p:cTn id="7" dur="1000"/>
                                        <p:tgtEl>
                                          <p:spTgt spid="71"/>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wipe(down)">
                                      <p:cBhvr>
                                        <p:cTn id="11" dur="300"/>
                                        <p:tgtEl>
                                          <p:spTgt spid="38"/>
                                        </p:tgtEl>
                                      </p:cBhvr>
                                    </p:animEffect>
                                  </p:childTnLst>
                                </p:cTn>
                              </p:par>
                            </p:childTnLst>
                          </p:cTn>
                        </p:par>
                        <p:par>
                          <p:cTn id="12" fill="hold">
                            <p:stCondLst>
                              <p:cond delay="1500"/>
                            </p:stCondLst>
                            <p:childTnLst>
                              <p:par>
                                <p:cTn id="13" presetID="22" presetClass="entr" presetSubtype="1"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up)">
                                      <p:cBhvr>
                                        <p:cTn id="15" dur="300"/>
                                        <p:tgtEl>
                                          <p:spTgt spid="34"/>
                                        </p:tgtEl>
                                      </p:cBhvr>
                                    </p:animEffect>
                                  </p:childTnLst>
                                </p:cTn>
                              </p:par>
                            </p:childTnLst>
                          </p:cTn>
                        </p:par>
                        <p:par>
                          <p:cTn id="16" fill="hold">
                            <p:stCondLst>
                              <p:cond delay="2000"/>
                            </p:stCondLst>
                            <p:childTnLst>
                              <p:par>
                                <p:cTn id="17" presetID="22" presetClass="entr" presetSubtype="4" fill="hold" nodeType="after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wipe(down)">
                                      <p:cBhvr>
                                        <p:cTn id="19" dur="300"/>
                                        <p:tgtEl>
                                          <p:spTgt spid="41"/>
                                        </p:tgtEl>
                                      </p:cBhvr>
                                    </p:animEffect>
                                  </p:childTnLst>
                                </p:cTn>
                              </p:par>
                            </p:childTnLst>
                          </p:cTn>
                        </p:par>
                        <p:par>
                          <p:cTn id="20" fill="hold">
                            <p:stCondLst>
                              <p:cond delay="2500"/>
                            </p:stCondLst>
                            <p:childTnLst>
                              <p:par>
                                <p:cTn id="21" presetID="22" presetClass="entr" presetSubtype="1"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up)">
                                      <p:cBhvr>
                                        <p:cTn id="23" dur="300"/>
                                        <p:tgtEl>
                                          <p:spTgt spid="35"/>
                                        </p:tgtEl>
                                      </p:cBhvr>
                                    </p:animEffect>
                                  </p:childTnLst>
                                </p:cTn>
                              </p:par>
                            </p:childTnLst>
                          </p:cTn>
                        </p:par>
                        <p:par>
                          <p:cTn id="24" fill="hold">
                            <p:stCondLst>
                              <p:cond delay="3000"/>
                            </p:stCondLst>
                            <p:childTnLst>
                              <p:par>
                                <p:cTn id="25" presetID="22" presetClass="entr" presetSubtype="4" fill="hold" nodeType="after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wipe(down)">
                                      <p:cBhvr>
                                        <p:cTn id="27" dur="300"/>
                                        <p:tgtEl>
                                          <p:spTgt spid="44"/>
                                        </p:tgtEl>
                                      </p:cBhvr>
                                    </p:animEffect>
                                  </p:childTnLst>
                                </p:cTn>
                              </p:par>
                            </p:childTnLst>
                          </p:cTn>
                        </p:par>
                        <p:par>
                          <p:cTn id="28" fill="hold">
                            <p:stCondLst>
                              <p:cond delay="3500"/>
                            </p:stCondLst>
                            <p:childTnLst>
                              <p:par>
                                <p:cTn id="29" presetID="22" presetClass="entr" presetSubtype="1"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wipe(up)">
                                      <p:cBhvr>
                                        <p:cTn id="31" dur="300"/>
                                        <p:tgtEl>
                                          <p:spTgt spid="36"/>
                                        </p:tgtEl>
                                      </p:cBhvr>
                                    </p:animEffect>
                                  </p:childTnLst>
                                </p:cTn>
                              </p:par>
                            </p:childTnLst>
                          </p:cTn>
                        </p:par>
                        <p:par>
                          <p:cTn id="32" fill="hold">
                            <p:stCondLst>
                              <p:cond delay="4000"/>
                            </p:stCondLst>
                            <p:childTnLst>
                              <p:par>
                                <p:cTn id="33" presetID="22" presetClass="entr" presetSubtype="4" fill="hold" nodeType="afterEffect">
                                  <p:stCondLst>
                                    <p:cond delay="0"/>
                                  </p:stCondLst>
                                  <p:childTnLst>
                                    <p:set>
                                      <p:cBhvr>
                                        <p:cTn id="34" dur="1" fill="hold">
                                          <p:stCondLst>
                                            <p:cond delay="0"/>
                                          </p:stCondLst>
                                        </p:cTn>
                                        <p:tgtEl>
                                          <p:spTgt spid="47"/>
                                        </p:tgtEl>
                                        <p:attrNameLst>
                                          <p:attrName>style.visibility</p:attrName>
                                        </p:attrNameLst>
                                      </p:cBhvr>
                                      <p:to>
                                        <p:strVal val="visible"/>
                                      </p:to>
                                    </p:set>
                                    <p:animEffect transition="in" filter="wipe(down)">
                                      <p:cBhvr>
                                        <p:cTn id="35" dur="300"/>
                                        <p:tgtEl>
                                          <p:spTgt spid="47"/>
                                        </p:tgtEl>
                                      </p:cBhvr>
                                    </p:animEffect>
                                  </p:childTnLst>
                                </p:cTn>
                              </p:par>
                            </p:childTnLst>
                          </p:cTn>
                        </p:par>
                        <p:par>
                          <p:cTn id="36" fill="hold">
                            <p:stCondLst>
                              <p:cond delay="4500"/>
                            </p:stCondLst>
                            <p:childTnLst>
                              <p:par>
                                <p:cTn id="37" presetID="22" presetClass="entr" presetSubtype="1" fill="hold" grpId="0" nodeType="after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wipe(up)">
                                      <p:cBhvr>
                                        <p:cTn id="39" dur="300"/>
                                        <p:tgtEl>
                                          <p:spTgt spid="37"/>
                                        </p:tgtEl>
                                      </p:cBhvr>
                                    </p:animEffect>
                                  </p:childTnLst>
                                </p:cTn>
                              </p:par>
                            </p:childTnLst>
                          </p:cTn>
                        </p:par>
                        <p:par>
                          <p:cTn id="40" fill="hold">
                            <p:stCondLst>
                              <p:cond delay="5000"/>
                            </p:stCondLst>
                            <p:childTnLst>
                              <p:par>
                                <p:cTn id="41" presetID="22" presetClass="entr" presetSubtype="4" fill="hold" nodeType="afterEffect">
                                  <p:stCondLst>
                                    <p:cond delay="0"/>
                                  </p:stCondLst>
                                  <p:childTnLst>
                                    <p:set>
                                      <p:cBhvr>
                                        <p:cTn id="42" dur="1" fill="hold">
                                          <p:stCondLst>
                                            <p:cond delay="0"/>
                                          </p:stCondLst>
                                        </p:cTn>
                                        <p:tgtEl>
                                          <p:spTgt spid="50"/>
                                        </p:tgtEl>
                                        <p:attrNameLst>
                                          <p:attrName>style.visibility</p:attrName>
                                        </p:attrNameLst>
                                      </p:cBhvr>
                                      <p:to>
                                        <p:strVal val="visible"/>
                                      </p:to>
                                    </p:set>
                                    <p:animEffect transition="in" filter="wipe(down)">
                                      <p:cBhvr>
                                        <p:cTn id="43" dur="300"/>
                                        <p:tgtEl>
                                          <p:spTgt spid="50"/>
                                        </p:tgtEl>
                                      </p:cBhvr>
                                    </p:animEffect>
                                  </p:childTnLst>
                                </p:cTn>
                              </p:par>
                            </p:childTnLst>
                          </p:cTn>
                        </p:par>
                        <p:par>
                          <p:cTn id="44" fill="hold">
                            <p:stCondLst>
                              <p:cond delay="5500"/>
                            </p:stCondLst>
                            <p:childTnLst>
                              <p:par>
                                <p:cTn id="45" presetID="31" presetClass="entr" presetSubtype="0" fill="hold" grpId="0" nodeType="afterEffect">
                                  <p:stCondLst>
                                    <p:cond delay="0"/>
                                  </p:stCondLst>
                                  <p:childTnLst>
                                    <p:set>
                                      <p:cBhvr>
                                        <p:cTn id="46" dur="1" fill="hold">
                                          <p:stCondLst>
                                            <p:cond delay="0"/>
                                          </p:stCondLst>
                                        </p:cTn>
                                        <p:tgtEl>
                                          <p:spTgt spid="53"/>
                                        </p:tgtEl>
                                        <p:attrNameLst>
                                          <p:attrName>style.visibility</p:attrName>
                                        </p:attrNameLst>
                                      </p:cBhvr>
                                      <p:to>
                                        <p:strVal val="visible"/>
                                      </p:to>
                                    </p:set>
                                    <p:anim calcmode="lin" valueType="num">
                                      <p:cBhvr>
                                        <p:cTn id="47" dur="500" fill="hold"/>
                                        <p:tgtEl>
                                          <p:spTgt spid="53"/>
                                        </p:tgtEl>
                                        <p:attrNameLst>
                                          <p:attrName>ppt_w</p:attrName>
                                        </p:attrNameLst>
                                      </p:cBhvr>
                                      <p:tavLst>
                                        <p:tav tm="0">
                                          <p:val>
                                            <p:fltVal val="0"/>
                                          </p:val>
                                        </p:tav>
                                        <p:tav tm="100000">
                                          <p:val>
                                            <p:strVal val="#ppt_w"/>
                                          </p:val>
                                        </p:tav>
                                      </p:tavLst>
                                    </p:anim>
                                    <p:anim calcmode="lin" valueType="num">
                                      <p:cBhvr>
                                        <p:cTn id="48" dur="500" fill="hold"/>
                                        <p:tgtEl>
                                          <p:spTgt spid="53"/>
                                        </p:tgtEl>
                                        <p:attrNameLst>
                                          <p:attrName>ppt_h</p:attrName>
                                        </p:attrNameLst>
                                      </p:cBhvr>
                                      <p:tavLst>
                                        <p:tav tm="0">
                                          <p:val>
                                            <p:fltVal val="0"/>
                                          </p:val>
                                        </p:tav>
                                        <p:tav tm="100000">
                                          <p:val>
                                            <p:strVal val="#ppt_h"/>
                                          </p:val>
                                        </p:tav>
                                      </p:tavLst>
                                    </p:anim>
                                    <p:anim calcmode="lin" valueType="num">
                                      <p:cBhvr>
                                        <p:cTn id="49" dur="500" fill="hold"/>
                                        <p:tgtEl>
                                          <p:spTgt spid="53"/>
                                        </p:tgtEl>
                                        <p:attrNameLst>
                                          <p:attrName>style.rotation</p:attrName>
                                        </p:attrNameLst>
                                      </p:cBhvr>
                                      <p:tavLst>
                                        <p:tav tm="0">
                                          <p:val>
                                            <p:fltVal val="90"/>
                                          </p:val>
                                        </p:tav>
                                        <p:tav tm="100000">
                                          <p:val>
                                            <p:fltVal val="0"/>
                                          </p:val>
                                        </p:tav>
                                      </p:tavLst>
                                    </p:anim>
                                    <p:animEffect transition="in" filter="fade">
                                      <p:cBhvr>
                                        <p:cTn id="50"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34" grpId="0" animBg="1" autoUpdateAnimBg="0"/>
      <p:bldP spid="35" grpId="0" animBg="1" autoUpdateAnimBg="0"/>
      <p:bldP spid="36" grpId="0" animBg="1" autoUpdateAnimBg="0"/>
      <p:bldP spid="37" grpId="0" animBg="1" autoUpdateAnimBg="0"/>
      <p:bldP spid="53" grpId="0"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46" name="Line 13"/>
          <p:cNvSpPr>
            <a:spLocks noChangeShapeType="1"/>
          </p:cNvSpPr>
          <p:nvPr/>
        </p:nvSpPr>
        <p:spPr bwMode="auto">
          <a:xfrm>
            <a:off x="261144" y="2828133"/>
            <a:ext cx="8497069" cy="0"/>
          </a:xfrm>
          <a:prstGeom prst="line">
            <a:avLst/>
          </a:prstGeom>
          <a:noFill/>
          <a:ln w="101600">
            <a:solidFill>
              <a:srgbClr val="C00000"/>
            </a:solidFill>
            <a:round/>
            <a:tailEnd type="triangle" w="med" len="med"/>
          </a:ln>
          <a:effectLst/>
        </p:spPr>
        <p:txBody>
          <a:bodyPr/>
          <a:lstStyle/>
          <a:p>
            <a:pPr fontAlgn="auto">
              <a:spcBef>
                <a:spcPts val="0"/>
              </a:spcBef>
              <a:spcAft>
                <a:spcPts val="0"/>
              </a:spcAft>
              <a:defRPr/>
            </a:pPr>
            <a:endParaRPr lang="zh-CN" altLang="en-US">
              <a:ln>
                <a:solidFill>
                  <a:srgbClr val="FFD347"/>
                </a:solidFill>
              </a:ln>
              <a:latin typeface="微软雅黑" panose="020B0503020204020204" pitchFamily="34" charset="-122"/>
              <a:ea typeface="微软雅黑" panose="020B0503020204020204" pitchFamily="34" charset="-122"/>
              <a:cs typeface="宋体" panose="02010600030101010101" pitchFamily="2" charset="-122"/>
            </a:endParaRPr>
          </a:p>
        </p:txBody>
      </p:sp>
      <p:sp>
        <p:nvSpPr>
          <p:cNvPr id="47" name="AutoShape 2"/>
          <p:cNvSpPr>
            <a:spLocks noChangeArrowheads="1"/>
          </p:cNvSpPr>
          <p:nvPr/>
        </p:nvSpPr>
        <p:spPr bwMode="auto">
          <a:xfrm>
            <a:off x="1746224" y="1213646"/>
            <a:ext cx="1619250" cy="1351598"/>
          </a:xfrm>
          <a:prstGeom prst="roundRect">
            <a:avLst>
              <a:gd name="adj" fmla="val 13009"/>
            </a:avLst>
          </a:prstGeom>
          <a:solidFill>
            <a:srgbClr val="FF6600"/>
          </a:solidFill>
          <a:ln w="19050" cap="rnd">
            <a:solidFill>
              <a:schemeClr val="tx1">
                <a:lumMod val="65000"/>
                <a:lumOff val="35000"/>
              </a:schemeClr>
            </a:solidFill>
            <a:prstDash val="sysDot"/>
            <a:round/>
          </a:ln>
          <a:effectLst/>
        </p:spPr>
        <p:txBody>
          <a:bodyPr wrap="none" anchor="ctr"/>
          <a:lstStyle/>
          <a:p>
            <a:pPr fontAlgn="auto">
              <a:spcBef>
                <a:spcPts val="0"/>
              </a:spcBef>
              <a:spcAft>
                <a:spcPts val="0"/>
              </a:spcAft>
              <a:defRPr/>
            </a:pPr>
            <a:endParaRPr lang="zh-CN" altLang="en-US">
              <a:solidFill>
                <a:srgbClr val="595959"/>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48" name="Line 16"/>
          <p:cNvSpPr>
            <a:spLocks noChangeShapeType="1"/>
          </p:cNvSpPr>
          <p:nvPr/>
        </p:nvSpPr>
        <p:spPr bwMode="auto">
          <a:xfrm flipH="1">
            <a:off x="1912912" y="1372238"/>
            <a:ext cx="0" cy="1453038"/>
          </a:xfrm>
          <a:prstGeom prst="line">
            <a:avLst/>
          </a:prstGeom>
          <a:noFill/>
          <a:ln w="19050">
            <a:solidFill>
              <a:srgbClr val="C00000"/>
            </a:solidFill>
            <a:prstDash val="sysDot"/>
            <a:round/>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grpSp>
        <p:nvGrpSpPr>
          <p:cNvPr id="49" name="Group 138"/>
          <p:cNvGrpSpPr/>
          <p:nvPr/>
        </p:nvGrpSpPr>
        <p:grpSpPr bwMode="auto">
          <a:xfrm>
            <a:off x="1818226" y="2744248"/>
            <a:ext cx="182151" cy="163895"/>
            <a:chOff x="1661" y="2750"/>
            <a:chExt cx="250" cy="250"/>
          </a:xfrm>
        </p:grpSpPr>
        <p:sp>
          <p:nvSpPr>
            <p:cNvPr id="50" name="Oval 139"/>
            <p:cNvSpPr>
              <a:spLocks noChangeArrowheads="1"/>
            </p:cNvSpPr>
            <p:nvPr/>
          </p:nvSpPr>
          <p:spPr bwMode="auto">
            <a:xfrm>
              <a:off x="1661" y="2750"/>
              <a:ext cx="250" cy="250"/>
            </a:xfrm>
            <a:prstGeom prst="ellipse">
              <a:avLst/>
            </a:prstGeom>
            <a:solidFill>
              <a:srgbClr val="FFD347"/>
            </a:solidFill>
            <a:ln>
              <a:noFill/>
            </a:ln>
            <a:extLst>
              <a:ext uri="{91240B29-F687-4F45-9708-019B960494DF}">
                <a14:hiddenLine xmlns:a14="http://schemas.microsoft.com/office/drawing/2010/main" w="101600">
                  <a:solidFill>
                    <a:srgbClr val="000000"/>
                  </a:solidFill>
                  <a:round/>
                </a14:hiddenLine>
              </a:ext>
            </a:extLst>
          </p:spPr>
          <p:txBody>
            <a:bodyPr wrap="none" anchor="ctr"/>
            <a:lstStyle/>
            <a:p>
              <a:pPr algn="ctr"/>
              <a:endParaRPr lang="ko-KR" altLang="en-US">
                <a:latin typeface="微软雅黑" panose="020B0503020204020204" pitchFamily="34" charset="-122"/>
                <a:ea typeface="Malgun Gothic" panose="020B0503020000020004" pitchFamily="34" charset="-127"/>
              </a:endParaRPr>
            </a:p>
          </p:txBody>
        </p:sp>
        <p:sp>
          <p:nvSpPr>
            <p:cNvPr id="51" name="Oval 140"/>
            <p:cNvSpPr>
              <a:spLocks noChangeArrowheads="1"/>
            </p:cNvSpPr>
            <p:nvPr/>
          </p:nvSpPr>
          <p:spPr bwMode="auto">
            <a:xfrm>
              <a:off x="1729" y="2818"/>
              <a:ext cx="114" cy="114"/>
            </a:xfrm>
            <a:prstGeom prst="ellipse">
              <a:avLst/>
            </a:prstGeom>
            <a:solidFill>
              <a:srgbClr val="FFFFFF"/>
            </a:solidFill>
            <a:ln>
              <a:noFill/>
            </a:ln>
            <a:extLst>
              <a:ext uri="{91240B29-F687-4F45-9708-019B960494DF}">
                <a14:hiddenLine xmlns:a14="http://schemas.microsoft.com/office/drawing/2010/main" w="101600">
                  <a:solidFill>
                    <a:srgbClr val="000000"/>
                  </a:solidFill>
                  <a:round/>
                </a14:hiddenLine>
              </a:ext>
            </a:extLst>
          </p:spPr>
          <p:txBody>
            <a:bodyPr wrap="none" anchor="ctr"/>
            <a:lstStyle/>
            <a:p>
              <a:pPr algn="ctr"/>
              <a:endParaRPr lang="ko-KR" altLang="en-US">
                <a:latin typeface="微软雅黑" panose="020B0503020204020204" pitchFamily="34" charset="-122"/>
                <a:ea typeface="Malgun Gothic" panose="020B0503020000020004" pitchFamily="34" charset="-127"/>
              </a:endParaRPr>
            </a:p>
          </p:txBody>
        </p:sp>
      </p:grpSp>
      <p:sp>
        <p:nvSpPr>
          <p:cNvPr id="52" name="TextBox 57"/>
          <p:cNvSpPr txBox="1">
            <a:spLocks noChangeArrowheads="1"/>
          </p:cNvSpPr>
          <p:nvPr/>
        </p:nvSpPr>
        <p:spPr bwMode="auto">
          <a:xfrm>
            <a:off x="1917327" y="1273653"/>
            <a:ext cx="12811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chemeClr val="bg1"/>
                </a:solidFill>
                <a:latin typeface="微软雅黑" panose="020B0503020204020204" pitchFamily="34" charset="-122"/>
                <a:ea typeface="微软雅黑" panose="020B0503020204020204" pitchFamily="34" charset="-122"/>
              </a:rPr>
              <a:t>标题</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53" name="TextBox 57"/>
          <p:cNvSpPr txBox="1">
            <a:spLocks noChangeArrowheads="1"/>
          </p:cNvSpPr>
          <p:nvPr/>
        </p:nvSpPr>
        <p:spPr bwMode="auto">
          <a:xfrm>
            <a:off x="1934790" y="1603695"/>
            <a:ext cx="1547701"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0" hangingPunct="0">
              <a:lnSpc>
                <a:spcPct val="150000"/>
              </a:lnSpc>
              <a:tabLst>
                <a:tab pos="101600" algn="l"/>
              </a:tabLst>
              <a:defRPr sz="1200" b="1">
                <a:solidFill>
                  <a:srgbClr val="595959"/>
                </a:solidFill>
                <a:latin typeface="微软雅黑" panose="020B0503020204020204" pitchFamily="34" charset="-122"/>
                <a:ea typeface="微软雅黑" panose="020B0503020204020204" pitchFamily="34" charset="-122"/>
              </a:defRPr>
            </a:lvl1pPr>
            <a:lvl2pPr marL="742950" indent="-285750" eaLnBrk="0" hangingPunct="0">
              <a:tabLst>
                <a:tab pos="101600" algn="l"/>
              </a:tabLst>
              <a:defRPr>
                <a:latin typeface="Calibri" panose="020F0502020204030204" pitchFamily="34" charset="0"/>
                <a:ea typeface="宋体" panose="02010600030101010101" pitchFamily="2" charset="-122"/>
              </a:defRPr>
            </a:lvl2pPr>
            <a:lvl3pPr marL="1143000" indent="-228600" eaLnBrk="0" hangingPunct="0">
              <a:tabLst>
                <a:tab pos="101600" algn="l"/>
              </a:tabLst>
              <a:defRPr>
                <a:latin typeface="Calibri" panose="020F0502020204030204" pitchFamily="34" charset="0"/>
                <a:ea typeface="宋体" panose="02010600030101010101" pitchFamily="2" charset="-122"/>
              </a:defRPr>
            </a:lvl3pPr>
            <a:lvl4pPr marL="1600200" indent="-228600" eaLnBrk="0" hangingPunct="0">
              <a:tabLst>
                <a:tab pos="101600" algn="l"/>
              </a:tabLst>
              <a:defRPr>
                <a:latin typeface="Calibri" panose="020F0502020204030204" pitchFamily="34" charset="0"/>
                <a:ea typeface="宋体" panose="02010600030101010101" pitchFamily="2" charset="-122"/>
              </a:defRPr>
            </a:lvl4pPr>
            <a:lvl5pPr marL="2057400" indent="-228600" eaLnBrk="0" hangingPunct="0">
              <a:tabLst>
                <a:tab pos="101600" algn="l"/>
              </a:tabLst>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9pPr>
          </a:lstStyle>
          <a:p>
            <a:r>
              <a:rPr lang="zh-CN" altLang="en-US" dirty="0">
                <a:solidFill>
                  <a:schemeClr val="bg1"/>
                </a:solidFill>
              </a:rPr>
              <a:t>添加文本说明内容</a:t>
            </a:r>
            <a:endParaRPr lang="en-US" altLang="zh-CN" dirty="0">
              <a:solidFill>
                <a:schemeClr val="bg1"/>
              </a:solidFill>
            </a:endParaRPr>
          </a:p>
          <a:p>
            <a:r>
              <a:rPr lang="zh-CN" altLang="en-US" dirty="0">
                <a:solidFill>
                  <a:schemeClr val="bg1"/>
                </a:solidFill>
              </a:rPr>
              <a:t>添加文本说明内容</a:t>
            </a:r>
            <a:endParaRPr lang="zh-CN" altLang="en-US" dirty="0">
              <a:solidFill>
                <a:schemeClr val="bg1"/>
              </a:solidFill>
            </a:endParaRPr>
          </a:p>
          <a:p>
            <a:r>
              <a:rPr lang="zh-CN" altLang="en-US" dirty="0">
                <a:solidFill>
                  <a:schemeClr val="bg1"/>
                </a:solidFill>
              </a:rPr>
              <a:t>添加文本说明内容</a:t>
            </a:r>
            <a:endParaRPr lang="zh-CN" altLang="en-US" dirty="0">
              <a:solidFill>
                <a:schemeClr val="bg1"/>
              </a:solidFill>
            </a:endParaRPr>
          </a:p>
        </p:txBody>
      </p:sp>
      <p:sp>
        <p:nvSpPr>
          <p:cNvPr id="54" name="AutoShape 17"/>
          <p:cNvSpPr>
            <a:spLocks noChangeArrowheads="1"/>
          </p:cNvSpPr>
          <p:nvPr/>
        </p:nvSpPr>
        <p:spPr bwMode="auto">
          <a:xfrm>
            <a:off x="441299" y="3098167"/>
            <a:ext cx="1692052" cy="1213376"/>
          </a:xfrm>
          <a:prstGeom prst="roundRect">
            <a:avLst>
              <a:gd name="adj" fmla="val 13009"/>
            </a:avLst>
          </a:prstGeom>
          <a:solidFill>
            <a:srgbClr val="FF0000"/>
          </a:solidFill>
          <a:ln w="19050" cap="rnd">
            <a:solidFill>
              <a:schemeClr val="tx1">
                <a:lumMod val="65000"/>
                <a:lumOff val="35000"/>
              </a:schemeClr>
            </a:solidFill>
            <a:prstDash val="sysDot"/>
            <a:round/>
          </a:ln>
          <a:effectLst/>
        </p:spPr>
        <p:txBody>
          <a:bodyPr/>
          <a:lstStyle/>
          <a:p>
            <a:pPr fontAlgn="auto">
              <a:spcBef>
                <a:spcPts val="0"/>
              </a:spcBef>
              <a:spcAft>
                <a:spcPts val="0"/>
              </a:spcAft>
              <a:defRPr/>
            </a:pPr>
            <a:endParaRPr lang="zh-CN" altLang="en-US">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55" name="TextBox 57"/>
          <p:cNvSpPr txBox="1">
            <a:spLocks noChangeArrowheads="1"/>
          </p:cNvSpPr>
          <p:nvPr/>
        </p:nvSpPr>
        <p:spPr bwMode="auto">
          <a:xfrm>
            <a:off x="630213" y="3191035"/>
            <a:ext cx="8550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defRPr b="1">
                <a:solidFill>
                  <a:srgbClr val="002060"/>
                </a:solidFill>
                <a:latin typeface="微软雅黑" panose="020B0503020204020204" pitchFamily="34" charset="-122"/>
                <a:ea typeface="微软雅黑" panose="020B0503020204020204" pitchFamily="34" charset="-122"/>
              </a:defRPr>
            </a:lvl1pPr>
            <a:lvl2pPr marL="742950" indent="-285750" eaLnBrk="0" hangingPunct="0">
              <a:defRPr>
                <a:latin typeface="Calibri" panose="020F0502020204030204" pitchFamily="34" charset="0"/>
                <a:ea typeface="宋体" panose="02010600030101010101" pitchFamily="2" charset="-122"/>
              </a:defRPr>
            </a:lvl2pPr>
            <a:lvl3pPr marL="1143000" indent="-228600" eaLnBrk="0" hangingPunct="0">
              <a:defRPr>
                <a:latin typeface="Calibri" panose="020F0502020204030204" pitchFamily="34" charset="0"/>
                <a:ea typeface="宋体" panose="02010600030101010101" pitchFamily="2" charset="-122"/>
              </a:defRPr>
            </a:lvl3pPr>
            <a:lvl4pPr marL="1600200" indent="-228600" eaLnBrk="0" hangingPunct="0">
              <a:defRPr>
                <a:latin typeface="Calibri" panose="020F0502020204030204" pitchFamily="34" charset="0"/>
                <a:ea typeface="宋体" panose="02010600030101010101" pitchFamily="2" charset="-122"/>
              </a:defRPr>
            </a:lvl4pPr>
            <a:lvl5pPr marL="2057400" indent="-228600" eaLnBrk="0" hangingPunct="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chemeClr val="bg1"/>
                </a:solidFill>
              </a:rPr>
              <a:t>标题</a:t>
            </a:r>
            <a:endParaRPr lang="zh-CN" altLang="en-US" dirty="0">
              <a:solidFill>
                <a:schemeClr val="bg1"/>
              </a:solidFill>
            </a:endParaRPr>
          </a:p>
        </p:txBody>
      </p:sp>
      <p:sp>
        <p:nvSpPr>
          <p:cNvPr id="56" name="TextBox 57"/>
          <p:cNvSpPr txBox="1">
            <a:spLocks noChangeArrowheads="1"/>
          </p:cNvSpPr>
          <p:nvPr/>
        </p:nvSpPr>
        <p:spPr bwMode="auto">
          <a:xfrm>
            <a:off x="634974" y="3414245"/>
            <a:ext cx="144303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0" hangingPunct="0">
              <a:lnSpc>
                <a:spcPct val="150000"/>
              </a:lnSpc>
              <a:tabLst>
                <a:tab pos="101600" algn="l"/>
              </a:tabLst>
              <a:defRPr sz="1200" b="1">
                <a:solidFill>
                  <a:srgbClr val="595959"/>
                </a:solidFill>
                <a:latin typeface="微软雅黑" panose="020B0503020204020204" pitchFamily="34" charset="-122"/>
                <a:ea typeface="微软雅黑" panose="020B0503020204020204" pitchFamily="34" charset="-122"/>
              </a:defRPr>
            </a:lvl1pPr>
            <a:lvl2pPr marL="742950" indent="-285750" eaLnBrk="0" hangingPunct="0">
              <a:tabLst>
                <a:tab pos="101600" algn="l"/>
              </a:tabLst>
              <a:defRPr>
                <a:latin typeface="Calibri" panose="020F0502020204030204" pitchFamily="34" charset="0"/>
                <a:ea typeface="宋体" panose="02010600030101010101" pitchFamily="2" charset="-122"/>
              </a:defRPr>
            </a:lvl2pPr>
            <a:lvl3pPr marL="1143000" indent="-228600" eaLnBrk="0" hangingPunct="0">
              <a:tabLst>
                <a:tab pos="101600" algn="l"/>
              </a:tabLst>
              <a:defRPr>
                <a:latin typeface="Calibri" panose="020F0502020204030204" pitchFamily="34" charset="0"/>
                <a:ea typeface="宋体" panose="02010600030101010101" pitchFamily="2" charset="-122"/>
              </a:defRPr>
            </a:lvl3pPr>
            <a:lvl4pPr marL="1600200" indent="-228600" eaLnBrk="0" hangingPunct="0">
              <a:tabLst>
                <a:tab pos="101600" algn="l"/>
              </a:tabLst>
              <a:defRPr>
                <a:latin typeface="Calibri" panose="020F0502020204030204" pitchFamily="34" charset="0"/>
                <a:ea typeface="宋体" panose="02010600030101010101" pitchFamily="2" charset="-122"/>
              </a:defRPr>
            </a:lvl4pPr>
            <a:lvl5pPr marL="2057400" indent="-228600" eaLnBrk="0" hangingPunct="0">
              <a:tabLst>
                <a:tab pos="101600" algn="l"/>
              </a:tabLst>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9pPr>
          </a:lstStyle>
          <a:p>
            <a:r>
              <a:rPr lang="zh-CN" altLang="en-US" dirty="0">
                <a:solidFill>
                  <a:schemeClr val="bg1"/>
                </a:solidFill>
              </a:rPr>
              <a:t>添加文本说明内容</a:t>
            </a:r>
            <a:endParaRPr lang="en-US" altLang="zh-CN" dirty="0">
              <a:solidFill>
                <a:schemeClr val="bg1"/>
              </a:solidFill>
            </a:endParaRPr>
          </a:p>
          <a:p>
            <a:r>
              <a:rPr lang="zh-CN" altLang="en-US" dirty="0">
                <a:solidFill>
                  <a:schemeClr val="bg1"/>
                </a:solidFill>
              </a:rPr>
              <a:t>添加文本说明内容</a:t>
            </a:r>
            <a:endParaRPr lang="zh-CN" altLang="en-US" dirty="0">
              <a:solidFill>
                <a:schemeClr val="bg1"/>
              </a:solidFill>
            </a:endParaRPr>
          </a:p>
          <a:p>
            <a:r>
              <a:rPr lang="zh-CN" altLang="en-US" dirty="0">
                <a:solidFill>
                  <a:schemeClr val="bg1"/>
                </a:solidFill>
              </a:rPr>
              <a:t>添加文本说明内容</a:t>
            </a:r>
            <a:endParaRPr lang="zh-CN" altLang="en-US" dirty="0">
              <a:solidFill>
                <a:schemeClr val="bg1"/>
              </a:solidFill>
            </a:endParaRPr>
          </a:p>
        </p:txBody>
      </p:sp>
      <p:sp>
        <p:nvSpPr>
          <p:cNvPr id="57" name="Line 18"/>
          <p:cNvSpPr>
            <a:spLocks noChangeShapeType="1"/>
          </p:cNvSpPr>
          <p:nvPr/>
        </p:nvSpPr>
        <p:spPr bwMode="auto">
          <a:xfrm flipH="1">
            <a:off x="603224" y="2830991"/>
            <a:ext cx="1588" cy="522923"/>
          </a:xfrm>
          <a:prstGeom prst="line">
            <a:avLst/>
          </a:prstGeom>
          <a:noFill/>
          <a:ln w="19050">
            <a:solidFill>
              <a:srgbClr val="FF6600"/>
            </a:solidFill>
            <a:prstDash val="sysDot"/>
            <a:round/>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grpSp>
        <p:nvGrpSpPr>
          <p:cNvPr id="58" name="Group 138"/>
          <p:cNvGrpSpPr/>
          <p:nvPr/>
        </p:nvGrpSpPr>
        <p:grpSpPr bwMode="auto">
          <a:xfrm>
            <a:off x="519241" y="2740980"/>
            <a:ext cx="182211" cy="163934"/>
            <a:chOff x="1661" y="2750"/>
            <a:chExt cx="250" cy="250"/>
          </a:xfrm>
        </p:grpSpPr>
        <p:sp>
          <p:nvSpPr>
            <p:cNvPr id="59" name="Oval 139"/>
            <p:cNvSpPr>
              <a:spLocks noChangeArrowheads="1"/>
            </p:cNvSpPr>
            <p:nvPr/>
          </p:nvSpPr>
          <p:spPr bwMode="auto">
            <a:xfrm>
              <a:off x="1661" y="2750"/>
              <a:ext cx="250" cy="251"/>
            </a:xfrm>
            <a:prstGeom prst="ellipse">
              <a:avLst/>
            </a:prstGeom>
            <a:solidFill>
              <a:schemeClr val="tx1">
                <a:lumMod val="50000"/>
                <a:lumOff val="50000"/>
              </a:schemeClr>
            </a:solidFill>
            <a:ln>
              <a:noFill/>
            </a:ln>
          </p:spPr>
          <p:txBody>
            <a:bodyPr wrap="none" anchor="ctr"/>
            <a:lstStyle/>
            <a:p>
              <a:pPr algn="ctr" fontAlgn="auto">
                <a:spcBef>
                  <a:spcPts val="0"/>
                </a:spcBef>
                <a:spcAft>
                  <a:spcPts val="0"/>
                </a:spcAft>
                <a:defRPr/>
              </a:pPr>
              <a:endParaRPr lang="ko-KR" altLang="en-US">
                <a:latin typeface="微软雅黑" panose="020B0503020204020204" pitchFamily="34" charset="-122"/>
                <a:ea typeface="Malgun Gothic" panose="020B0503020000020004" pitchFamily="34" charset="-127"/>
              </a:endParaRPr>
            </a:p>
          </p:txBody>
        </p:sp>
        <p:sp>
          <p:nvSpPr>
            <p:cNvPr id="60" name="Oval 140"/>
            <p:cNvSpPr>
              <a:spLocks noChangeArrowheads="1"/>
            </p:cNvSpPr>
            <p:nvPr/>
          </p:nvSpPr>
          <p:spPr bwMode="auto">
            <a:xfrm>
              <a:off x="1729" y="2818"/>
              <a:ext cx="114" cy="114"/>
            </a:xfrm>
            <a:prstGeom prst="ellipse">
              <a:avLst/>
            </a:prstGeom>
            <a:solidFill>
              <a:srgbClr val="FFFFFF"/>
            </a:solidFill>
            <a:ln>
              <a:noFill/>
            </a:ln>
            <a:extLst>
              <a:ext uri="{91240B29-F687-4F45-9708-019B960494DF}">
                <a14:hiddenLine xmlns:a14="http://schemas.microsoft.com/office/drawing/2010/main" w="101600">
                  <a:solidFill>
                    <a:srgbClr val="000000"/>
                  </a:solidFill>
                  <a:round/>
                </a14:hiddenLine>
              </a:ext>
            </a:extLst>
          </p:spPr>
          <p:txBody>
            <a:bodyPr wrap="none" anchor="ctr"/>
            <a:lstStyle/>
            <a:p>
              <a:pPr algn="ctr"/>
              <a:endParaRPr lang="ko-KR" altLang="en-US">
                <a:latin typeface="微软雅黑" panose="020B0503020204020204" pitchFamily="34" charset="-122"/>
                <a:ea typeface="Malgun Gothic" panose="020B0503020000020004" pitchFamily="34" charset="-127"/>
              </a:endParaRPr>
            </a:p>
          </p:txBody>
        </p:sp>
      </p:grpSp>
      <p:sp>
        <p:nvSpPr>
          <p:cNvPr id="61" name="AutoShape 5"/>
          <p:cNvSpPr>
            <a:spLocks noChangeArrowheads="1"/>
          </p:cNvSpPr>
          <p:nvPr/>
        </p:nvSpPr>
        <p:spPr bwMode="auto">
          <a:xfrm>
            <a:off x="3473425" y="3108168"/>
            <a:ext cx="1700213" cy="1213377"/>
          </a:xfrm>
          <a:prstGeom prst="roundRect">
            <a:avLst>
              <a:gd name="adj" fmla="val 13009"/>
            </a:avLst>
          </a:prstGeom>
          <a:solidFill>
            <a:srgbClr val="FF6600"/>
          </a:solidFill>
          <a:ln w="19050" cap="rnd">
            <a:solidFill>
              <a:schemeClr val="tx1">
                <a:lumMod val="65000"/>
                <a:lumOff val="35000"/>
              </a:schemeClr>
            </a:solidFill>
            <a:prstDash val="sysDot"/>
            <a:round/>
          </a:ln>
          <a:effectLst/>
        </p:spPr>
        <p:txBody>
          <a:bodyPr wrap="none" anchor="ctr"/>
          <a:lstStyle/>
          <a:p>
            <a:endParaRPr lang="zh-CN" altLang="en-US">
              <a:solidFill>
                <a:srgbClr val="595959"/>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62" name="TextBox 57"/>
          <p:cNvSpPr txBox="1">
            <a:spLocks noChangeArrowheads="1"/>
          </p:cNvSpPr>
          <p:nvPr/>
        </p:nvSpPr>
        <p:spPr bwMode="auto">
          <a:xfrm>
            <a:off x="3616299" y="3189607"/>
            <a:ext cx="17732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eaLnBrk="1" hangingPunct="1">
              <a:defRPr b="1">
                <a:solidFill>
                  <a:srgbClr val="002060"/>
                </a:solidFill>
                <a:latin typeface="微软雅黑" panose="020B0503020204020204" pitchFamily="34" charset="-122"/>
                <a:ea typeface="微软雅黑" panose="020B0503020204020204" pitchFamily="34" charset="-122"/>
              </a:defRPr>
            </a:lvl1pPr>
            <a:lvl2pPr marL="742950" indent="-285750" eaLnBrk="0" hangingPunct="0">
              <a:defRPr>
                <a:latin typeface="Calibri" panose="020F0502020204030204" pitchFamily="34" charset="0"/>
                <a:ea typeface="宋体" panose="02010600030101010101" pitchFamily="2" charset="-122"/>
              </a:defRPr>
            </a:lvl2pPr>
            <a:lvl3pPr marL="1143000" indent="-228600" eaLnBrk="0" hangingPunct="0">
              <a:defRPr>
                <a:latin typeface="Calibri" panose="020F0502020204030204" pitchFamily="34" charset="0"/>
                <a:ea typeface="宋体" panose="02010600030101010101" pitchFamily="2" charset="-122"/>
              </a:defRPr>
            </a:lvl3pPr>
            <a:lvl4pPr marL="1600200" indent="-228600" eaLnBrk="0" hangingPunct="0">
              <a:defRPr>
                <a:latin typeface="Calibri" panose="020F0502020204030204" pitchFamily="34" charset="0"/>
                <a:ea typeface="宋体" panose="02010600030101010101" pitchFamily="2" charset="-122"/>
              </a:defRPr>
            </a:lvl4pPr>
            <a:lvl5pPr marL="2057400" indent="-228600" eaLnBrk="0" hangingPunct="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chemeClr val="bg1"/>
                </a:solidFill>
              </a:rPr>
              <a:t>标题</a:t>
            </a:r>
            <a:endParaRPr lang="zh-CN" altLang="en-US" dirty="0">
              <a:solidFill>
                <a:schemeClr val="bg1"/>
              </a:solidFill>
            </a:endParaRPr>
          </a:p>
        </p:txBody>
      </p:sp>
      <p:sp>
        <p:nvSpPr>
          <p:cNvPr id="63" name="TextBox 57"/>
          <p:cNvSpPr txBox="1">
            <a:spLocks noChangeArrowheads="1"/>
          </p:cNvSpPr>
          <p:nvPr/>
        </p:nvSpPr>
        <p:spPr bwMode="auto">
          <a:xfrm>
            <a:off x="3631977" y="3414245"/>
            <a:ext cx="1541661"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0" hangingPunct="0">
              <a:lnSpc>
                <a:spcPct val="150000"/>
              </a:lnSpc>
              <a:tabLst>
                <a:tab pos="101600" algn="l"/>
              </a:tabLst>
              <a:defRPr sz="1200" b="1">
                <a:solidFill>
                  <a:srgbClr val="595959"/>
                </a:solidFill>
                <a:latin typeface="微软雅黑" panose="020B0503020204020204" pitchFamily="34" charset="-122"/>
                <a:ea typeface="微软雅黑" panose="020B0503020204020204" pitchFamily="34" charset="-122"/>
              </a:defRPr>
            </a:lvl1pPr>
            <a:lvl2pPr marL="742950" indent="-285750" eaLnBrk="0" hangingPunct="0">
              <a:tabLst>
                <a:tab pos="101600" algn="l"/>
              </a:tabLst>
              <a:defRPr>
                <a:latin typeface="Calibri" panose="020F0502020204030204" pitchFamily="34" charset="0"/>
                <a:ea typeface="宋体" panose="02010600030101010101" pitchFamily="2" charset="-122"/>
              </a:defRPr>
            </a:lvl2pPr>
            <a:lvl3pPr marL="1143000" indent="-228600" eaLnBrk="0" hangingPunct="0">
              <a:tabLst>
                <a:tab pos="101600" algn="l"/>
              </a:tabLst>
              <a:defRPr>
                <a:latin typeface="Calibri" panose="020F0502020204030204" pitchFamily="34" charset="0"/>
                <a:ea typeface="宋体" panose="02010600030101010101" pitchFamily="2" charset="-122"/>
              </a:defRPr>
            </a:lvl3pPr>
            <a:lvl4pPr marL="1600200" indent="-228600" eaLnBrk="0" hangingPunct="0">
              <a:tabLst>
                <a:tab pos="101600" algn="l"/>
              </a:tabLst>
              <a:defRPr>
                <a:latin typeface="Calibri" panose="020F0502020204030204" pitchFamily="34" charset="0"/>
                <a:ea typeface="宋体" panose="02010600030101010101" pitchFamily="2" charset="-122"/>
              </a:defRPr>
            </a:lvl4pPr>
            <a:lvl5pPr marL="2057400" indent="-228600" eaLnBrk="0" hangingPunct="0">
              <a:tabLst>
                <a:tab pos="101600" algn="l"/>
              </a:tabLst>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9pPr>
          </a:lstStyle>
          <a:p>
            <a:r>
              <a:rPr lang="zh-CN" altLang="en-US" dirty="0">
                <a:solidFill>
                  <a:schemeClr val="bg1"/>
                </a:solidFill>
              </a:rPr>
              <a:t>添加文本说明内容</a:t>
            </a:r>
            <a:endParaRPr lang="en-US" altLang="zh-CN" dirty="0">
              <a:solidFill>
                <a:schemeClr val="bg1"/>
              </a:solidFill>
            </a:endParaRPr>
          </a:p>
          <a:p>
            <a:r>
              <a:rPr lang="zh-CN" altLang="en-US" dirty="0">
                <a:solidFill>
                  <a:schemeClr val="bg1"/>
                </a:solidFill>
              </a:rPr>
              <a:t>添加文本说明内容</a:t>
            </a:r>
            <a:endParaRPr lang="zh-CN" altLang="en-US" dirty="0">
              <a:solidFill>
                <a:schemeClr val="bg1"/>
              </a:solidFill>
            </a:endParaRPr>
          </a:p>
          <a:p>
            <a:r>
              <a:rPr lang="zh-CN" altLang="en-US" dirty="0">
                <a:solidFill>
                  <a:schemeClr val="bg1"/>
                </a:solidFill>
              </a:rPr>
              <a:t>添加文本说明内容</a:t>
            </a:r>
            <a:endParaRPr lang="zh-CN" altLang="en-US" dirty="0">
              <a:solidFill>
                <a:schemeClr val="bg1"/>
              </a:solidFill>
            </a:endParaRPr>
          </a:p>
        </p:txBody>
      </p:sp>
      <p:sp>
        <p:nvSpPr>
          <p:cNvPr id="64" name="Line 18"/>
          <p:cNvSpPr>
            <a:spLocks noChangeShapeType="1"/>
          </p:cNvSpPr>
          <p:nvPr/>
        </p:nvSpPr>
        <p:spPr bwMode="auto">
          <a:xfrm flipH="1">
            <a:off x="3625824" y="2830991"/>
            <a:ext cx="1588" cy="522923"/>
          </a:xfrm>
          <a:prstGeom prst="line">
            <a:avLst/>
          </a:prstGeom>
          <a:noFill/>
          <a:ln w="19050">
            <a:solidFill>
              <a:srgbClr val="C00000"/>
            </a:solidFill>
            <a:prstDash val="sysDot"/>
            <a:round/>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grpSp>
        <p:nvGrpSpPr>
          <p:cNvPr id="65" name="Group 138"/>
          <p:cNvGrpSpPr/>
          <p:nvPr/>
        </p:nvGrpSpPr>
        <p:grpSpPr bwMode="auto">
          <a:xfrm>
            <a:off x="3541575" y="2740980"/>
            <a:ext cx="182252" cy="163991"/>
            <a:chOff x="1661" y="2750"/>
            <a:chExt cx="250" cy="250"/>
          </a:xfrm>
        </p:grpSpPr>
        <p:sp>
          <p:nvSpPr>
            <p:cNvPr id="66" name="Oval 139"/>
            <p:cNvSpPr>
              <a:spLocks noChangeArrowheads="1"/>
            </p:cNvSpPr>
            <p:nvPr/>
          </p:nvSpPr>
          <p:spPr bwMode="auto">
            <a:xfrm>
              <a:off x="1661" y="2750"/>
              <a:ext cx="250" cy="250"/>
            </a:xfrm>
            <a:prstGeom prst="ellipse">
              <a:avLst/>
            </a:prstGeom>
            <a:solidFill>
              <a:schemeClr val="accent3">
                <a:lumMod val="60000"/>
                <a:lumOff val="40000"/>
              </a:schemeClr>
            </a:solidFill>
            <a:ln>
              <a:noFill/>
            </a:ln>
          </p:spPr>
          <p:txBody>
            <a:bodyPr wrap="none" anchor="ctr"/>
            <a:lstStyle/>
            <a:p>
              <a:pPr algn="ctr" fontAlgn="auto">
                <a:spcBef>
                  <a:spcPts val="0"/>
                </a:spcBef>
                <a:spcAft>
                  <a:spcPts val="0"/>
                </a:spcAft>
                <a:defRPr/>
              </a:pPr>
              <a:endParaRPr lang="ko-KR" altLang="en-US">
                <a:latin typeface="微软雅黑" panose="020B0503020204020204" pitchFamily="34" charset="-122"/>
                <a:ea typeface="Malgun Gothic" panose="020B0503020000020004" pitchFamily="34" charset="-127"/>
              </a:endParaRPr>
            </a:p>
          </p:txBody>
        </p:sp>
        <p:sp>
          <p:nvSpPr>
            <p:cNvPr id="67" name="Oval 140"/>
            <p:cNvSpPr>
              <a:spLocks noChangeArrowheads="1"/>
            </p:cNvSpPr>
            <p:nvPr/>
          </p:nvSpPr>
          <p:spPr bwMode="auto">
            <a:xfrm>
              <a:off x="1729" y="2818"/>
              <a:ext cx="114" cy="114"/>
            </a:xfrm>
            <a:prstGeom prst="ellipse">
              <a:avLst/>
            </a:prstGeom>
            <a:solidFill>
              <a:srgbClr val="FFFFFF"/>
            </a:solidFill>
            <a:ln>
              <a:noFill/>
            </a:ln>
            <a:extLst>
              <a:ext uri="{91240B29-F687-4F45-9708-019B960494DF}">
                <a14:hiddenLine xmlns:a14="http://schemas.microsoft.com/office/drawing/2010/main" w="101600">
                  <a:solidFill>
                    <a:srgbClr val="000000"/>
                  </a:solidFill>
                  <a:round/>
                </a14:hiddenLine>
              </a:ext>
            </a:extLst>
          </p:spPr>
          <p:txBody>
            <a:bodyPr wrap="none" anchor="ctr"/>
            <a:lstStyle/>
            <a:p>
              <a:pPr algn="ctr"/>
              <a:endParaRPr lang="ko-KR" altLang="en-US">
                <a:latin typeface="微软雅黑" panose="020B0503020204020204" pitchFamily="34" charset="-122"/>
                <a:ea typeface="Malgun Gothic" panose="020B0503020000020004" pitchFamily="34" charset="-127"/>
              </a:endParaRPr>
            </a:p>
          </p:txBody>
        </p:sp>
      </p:grpSp>
      <p:sp>
        <p:nvSpPr>
          <p:cNvPr id="68" name="AutoShape 2"/>
          <p:cNvSpPr>
            <a:spLocks noChangeArrowheads="1"/>
          </p:cNvSpPr>
          <p:nvPr/>
        </p:nvSpPr>
        <p:spPr bwMode="auto">
          <a:xfrm>
            <a:off x="4114774" y="1213646"/>
            <a:ext cx="1619250" cy="1351598"/>
          </a:xfrm>
          <a:prstGeom prst="roundRect">
            <a:avLst>
              <a:gd name="adj" fmla="val 13009"/>
            </a:avLst>
          </a:prstGeom>
          <a:solidFill>
            <a:srgbClr val="FF0000"/>
          </a:solidFill>
          <a:ln w="19050" cap="rnd">
            <a:solidFill>
              <a:schemeClr val="tx1">
                <a:lumMod val="65000"/>
                <a:lumOff val="35000"/>
              </a:schemeClr>
            </a:solidFill>
            <a:prstDash val="sysDot"/>
            <a:round/>
          </a:ln>
          <a:effectLst/>
        </p:spPr>
        <p:txBody>
          <a:bodyPr/>
          <a:lstStyle/>
          <a:p>
            <a:endParaRPr lang="zh-CN" altLang="en-US">
              <a:latin typeface="微软雅黑" panose="020B0503020204020204" pitchFamily="34" charset="-122"/>
              <a:ea typeface="微软雅黑" panose="020B0503020204020204" pitchFamily="34" charset="-122"/>
              <a:cs typeface="宋体" panose="02010600030101010101" pitchFamily="2" charset="-122"/>
            </a:endParaRPr>
          </a:p>
        </p:txBody>
      </p:sp>
      <p:sp>
        <p:nvSpPr>
          <p:cNvPr id="69" name="TextBox 57"/>
          <p:cNvSpPr txBox="1">
            <a:spLocks noChangeArrowheads="1"/>
          </p:cNvSpPr>
          <p:nvPr/>
        </p:nvSpPr>
        <p:spPr bwMode="auto">
          <a:xfrm>
            <a:off x="4293591" y="1273653"/>
            <a:ext cx="12811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chemeClr val="bg1"/>
                </a:solidFill>
                <a:latin typeface="微软雅黑" panose="020B0503020204020204" pitchFamily="34" charset="-122"/>
                <a:ea typeface="微软雅黑" panose="020B0503020204020204" pitchFamily="34" charset="-122"/>
              </a:rPr>
              <a:t>标题</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70" name="TextBox 57"/>
          <p:cNvSpPr txBox="1">
            <a:spLocks noChangeArrowheads="1"/>
          </p:cNvSpPr>
          <p:nvPr/>
        </p:nvSpPr>
        <p:spPr bwMode="auto">
          <a:xfrm>
            <a:off x="4295178" y="1577977"/>
            <a:ext cx="156527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tabLst>
                <a:tab pos="101600" algn="l"/>
              </a:tabLst>
              <a:defRPr>
                <a:solidFill>
                  <a:schemeClr val="tx1"/>
                </a:solidFill>
                <a:latin typeface="Calibri" panose="020F0502020204030204" pitchFamily="34" charset="0"/>
                <a:ea typeface="宋体" panose="02010600030101010101" pitchFamily="2" charset="-122"/>
              </a:defRPr>
            </a:lvl1pPr>
            <a:lvl2pPr marL="742950" indent="-285750" eaLnBrk="0" hangingPunct="0">
              <a:tabLst>
                <a:tab pos="101600" algn="l"/>
              </a:tabLst>
              <a:defRPr>
                <a:solidFill>
                  <a:schemeClr val="tx1"/>
                </a:solidFill>
                <a:latin typeface="Calibri" panose="020F0502020204030204" pitchFamily="34" charset="0"/>
                <a:ea typeface="宋体" panose="02010600030101010101" pitchFamily="2" charset="-122"/>
              </a:defRPr>
            </a:lvl2pPr>
            <a:lvl3pPr marL="1143000" indent="-228600" eaLnBrk="0" hangingPunct="0">
              <a:tabLst>
                <a:tab pos="101600" algn="l"/>
              </a:tabLst>
              <a:defRPr>
                <a:solidFill>
                  <a:schemeClr val="tx1"/>
                </a:solidFill>
                <a:latin typeface="Calibri" panose="020F0502020204030204" pitchFamily="34" charset="0"/>
                <a:ea typeface="宋体" panose="02010600030101010101" pitchFamily="2" charset="-122"/>
              </a:defRPr>
            </a:lvl3pPr>
            <a:lvl4pPr marL="1600200" indent="-228600" eaLnBrk="0" hangingPunct="0">
              <a:tabLst>
                <a:tab pos="101600" algn="l"/>
              </a:tabLst>
              <a:defRPr>
                <a:solidFill>
                  <a:schemeClr val="tx1"/>
                </a:solidFill>
                <a:latin typeface="Calibri" panose="020F0502020204030204" pitchFamily="34" charset="0"/>
                <a:ea typeface="宋体" panose="02010600030101010101" pitchFamily="2" charset="-122"/>
              </a:defRPr>
            </a:lvl4pPr>
            <a:lvl5pPr marL="2057400" indent="-228600" eaLnBrk="0" hangingPunct="0">
              <a:tabLst>
                <a:tab pos="101600" algn="l"/>
              </a:tabLst>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tabLst>
                <a:tab pos="101600" algn="l"/>
              </a:tabLs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tabLst>
                <a:tab pos="101600" algn="l"/>
              </a:tabLs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tabLst>
                <a:tab pos="101600" algn="l"/>
              </a:tabLs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tabLst>
                <a:tab pos="101600" algn="l"/>
              </a:tabLst>
              <a:defRPr>
                <a:solidFill>
                  <a:schemeClr val="tx1"/>
                </a:solidFill>
                <a:latin typeface="Calibri" panose="020F0502020204030204" pitchFamily="34" charset="0"/>
                <a:ea typeface="宋体" panose="02010600030101010101" pitchFamily="2" charset="-122"/>
              </a:defRPr>
            </a:lvl9pPr>
          </a:lstStyle>
          <a:p>
            <a:pPr>
              <a:lnSpc>
                <a:spcPct val="150000"/>
              </a:lnSpc>
            </a:pPr>
            <a:r>
              <a:rPr lang="zh-CN" altLang="en-US" sz="1200" b="1" dirty="0">
                <a:solidFill>
                  <a:schemeClr val="bg1"/>
                </a:solidFill>
                <a:latin typeface="微软雅黑" panose="020B0503020204020204" pitchFamily="34" charset="-122"/>
                <a:ea typeface="微软雅黑" panose="020B0503020204020204" pitchFamily="34" charset="-122"/>
              </a:rPr>
              <a:t>添加文本说明</a:t>
            </a:r>
            <a:r>
              <a:rPr lang="zh-CN" altLang="en-US" sz="1200" b="1" dirty="0" smtClean="0">
                <a:solidFill>
                  <a:schemeClr val="bg1"/>
                </a:solidFill>
                <a:latin typeface="微软雅黑" panose="020B0503020204020204" pitchFamily="34" charset="-122"/>
                <a:ea typeface="微软雅黑" panose="020B0503020204020204" pitchFamily="34" charset="-122"/>
              </a:rPr>
              <a:t>内容</a:t>
            </a:r>
            <a:endParaRPr lang="en-US" altLang="zh-CN" sz="1200" b="1" dirty="0" smtClean="0">
              <a:solidFill>
                <a:schemeClr val="bg1"/>
              </a:solidFill>
              <a:latin typeface="微软雅黑" panose="020B0503020204020204" pitchFamily="34" charset="-122"/>
              <a:ea typeface="微软雅黑" panose="020B0503020204020204" pitchFamily="34" charset="-122"/>
            </a:endParaRPr>
          </a:p>
          <a:p>
            <a:pPr>
              <a:lnSpc>
                <a:spcPct val="150000"/>
              </a:lnSpc>
            </a:pPr>
            <a:r>
              <a:rPr lang="zh-CN" altLang="en-US" sz="1200" b="1" dirty="0" smtClean="0">
                <a:solidFill>
                  <a:schemeClr val="bg1"/>
                </a:solidFill>
                <a:latin typeface="微软雅黑" panose="020B0503020204020204" pitchFamily="34" charset="-122"/>
                <a:ea typeface="微软雅黑" panose="020B0503020204020204" pitchFamily="34" charset="-122"/>
              </a:rPr>
              <a:t>添加</a:t>
            </a:r>
            <a:r>
              <a:rPr lang="zh-CN" altLang="en-US" sz="1200" b="1" dirty="0">
                <a:solidFill>
                  <a:schemeClr val="bg1"/>
                </a:solidFill>
                <a:latin typeface="微软雅黑" panose="020B0503020204020204" pitchFamily="34" charset="-122"/>
                <a:ea typeface="微软雅黑" panose="020B0503020204020204" pitchFamily="34" charset="-122"/>
              </a:rPr>
              <a:t>文本说明内容</a:t>
            </a:r>
            <a:endParaRPr lang="zh-CN" altLang="en-US" sz="1200" b="1" dirty="0">
              <a:solidFill>
                <a:schemeClr val="bg1"/>
              </a:solidFill>
              <a:latin typeface="微软雅黑" panose="020B0503020204020204" pitchFamily="34" charset="-122"/>
              <a:ea typeface="微软雅黑" panose="020B0503020204020204" pitchFamily="34" charset="-122"/>
            </a:endParaRPr>
          </a:p>
          <a:p>
            <a:pPr>
              <a:lnSpc>
                <a:spcPct val="150000"/>
              </a:lnSpc>
            </a:pPr>
            <a:r>
              <a:rPr lang="zh-CN" altLang="en-US" sz="1200" b="1" dirty="0">
                <a:solidFill>
                  <a:schemeClr val="bg1"/>
                </a:solidFill>
                <a:latin typeface="微软雅黑" panose="020B0503020204020204" pitchFamily="34" charset="-122"/>
                <a:ea typeface="微软雅黑" panose="020B0503020204020204" pitchFamily="34" charset="-122"/>
              </a:rPr>
              <a:t>添加文本说明内容</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sp>
        <p:nvSpPr>
          <p:cNvPr id="71" name="Line 16"/>
          <p:cNvSpPr>
            <a:spLocks noChangeShapeType="1"/>
          </p:cNvSpPr>
          <p:nvPr/>
        </p:nvSpPr>
        <p:spPr bwMode="auto">
          <a:xfrm flipH="1">
            <a:off x="4273524" y="1372238"/>
            <a:ext cx="0" cy="1453038"/>
          </a:xfrm>
          <a:prstGeom prst="line">
            <a:avLst/>
          </a:prstGeom>
          <a:noFill/>
          <a:ln w="19050">
            <a:solidFill>
              <a:srgbClr val="FF6600"/>
            </a:solidFill>
            <a:prstDash val="sysDot"/>
            <a:round/>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grpSp>
        <p:nvGrpSpPr>
          <p:cNvPr id="72" name="Group 138"/>
          <p:cNvGrpSpPr/>
          <p:nvPr/>
        </p:nvGrpSpPr>
        <p:grpSpPr bwMode="auto">
          <a:xfrm>
            <a:off x="4178237" y="2744248"/>
            <a:ext cx="182151" cy="163895"/>
            <a:chOff x="1661" y="2750"/>
            <a:chExt cx="250" cy="250"/>
          </a:xfrm>
        </p:grpSpPr>
        <p:sp>
          <p:nvSpPr>
            <p:cNvPr id="73" name="Oval 139"/>
            <p:cNvSpPr>
              <a:spLocks noChangeArrowheads="1"/>
            </p:cNvSpPr>
            <p:nvPr/>
          </p:nvSpPr>
          <p:spPr bwMode="auto">
            <a:xfrm>
              <a:off x="1661" y="2750"/>
              <a:ext cx="250" cy="250"/>
            </a:xfrm>
            <a:prstGeom prst="ellipse">
              <a:avLst/>
            </a:prstGeom>
            <a:solidFill>
              <a:srgbClr val="93CDDD"/>
            </a:solidFill>
            <a:ln>
              <a:noFill/>
            </a:ln>
            <a:extLst>
              <a:ext uri="{91240B29-F687-4F45-9708-019B960494DF}">
                <a14:hiddenLine xmlns:a14="http://schemas.microsoft.com/office/drawing/2010/main" w="101600">
                  <a:solidFill>
                    <a:srgbClr val="000000"/>
                  </a:solidFill>
                  <a:round/>
                </a14:hiddenLine>
              </a:ext>
            </a:extLst>
          </p:spPr>
          <p:txBody>
            <a:bodyPr wrap="none" anchor="ctr"/>
            <a:lstStyle/>
            <a:p>
              <a:pPr algn="ctr"/>
              <a:endParaRPr lang="ko-KR" altLang="en-US">
                <a:latin typeface="微软雅黑" panose="020B0503020204020204" pitchFamily="34" charset="-122"/>
                <a:ea typeface="Malgun Gothic" panose="020B0503020000020004" pitchFamily="34" charset="-127"/>
              </a:endParaRPr>
            </a:p>
          </p:txBody>
        </p:sp>
        <p:sp>
          <p:nvSpPr>
            <p:cNvPr id="74" name="Oval 140"/>
            <p:cNvSpPr>
              <a:spLocks noChangeArrowheads="1"/>
            </p:cNvSpPr>
            <p:nvPr/>
          </p:nvSpPr>
          <p:spPr bwMode="auto">
            <a:xfrm>
              <a:off x="1729" y="2818"/>
              <a:ext cx="114" cy="114"/>
            </a:xfrm>
            <a:prstGeom prst="ellipse">
              <a:avLst/>
            </a:prstGeom>
            <a:solidFill>
              <a:schemeClr val="bg1"/>
            </a:solidFill>
            <a:ln>
              <a:noFill/>
            </a:ln>
            <a:extLst>
              <a:ext uri="{91240B29-F687-4F45-9708-019B960494DF}">
                <a14:hiddenLine xmlns:a14="http://schemas.microsoft.com/office/drawing/2010/main" w="101600">
                  <a:solidFill>
                    <a:srgbClr val="000000"/>
                  </a:solidFill>
                  <a:round/>
                </a14:hiddenLine>
              </a:ext>
            </a:extLst>
          </p:spPr>
          <p:txBody>
            <a:bodyPr wrap="none" anchor="ctr"/>
            <a:lstStyle/>
            <a:p>
              <a:pPr algn="ctr"/>
              <a:endParaRPr lang="ko-KR" altLang="en-US">
                <a:latin typeface="微软雅黑" panose="020B0503020204020204" pitchFamily="34" charset="-122"/>
                <a:ea typeface="Malgun Gothic" panose="020B0503020000020004" pitchFamily="34" charset="-127"/>
              </a:endParaRPr>
            </a:p>
          </p:txBody>
        </p:sp>
      </p:grpSp>
      <p:sp>
        <p:nvSpPr>
          <p:cNvPr id="75" name="AutoShape 6"/>
          <p:cNvSpPr>
            <a:spLocks noChangeArrowheads="1"/>
          </p:cNvSpPr>
          <p:nvPr/>
        </p:nvSpPr>
        <p:spPr bwMode="auto">
          <a:xfrm>
            <a:off x="5713387" y="3098167"/>
            <a:ext cx="1681162" cy="1213376"/>
          </a:xfrm>
          <a:prstGeom prst="roundRect">
            <a:avLst>
              <a:gd name="adj" fmla="val 13009"/>
            </a:avLst>
          </a:prstGeom>
          <a:solidFill>
            <a:srgbClr val="FF0000"/>
          </a:solidFill>
          <a:ln w="19050" cap="rnd">
            <a:solidFill>
              <a:schemeClr val="tx1">
                <a:lumMod val="65000"/>
                <a:lumOff val="35000"/>
              </a:schemeClr>
            </a:solidFill>
            <a:prstDash val="sysDot"/>
            <a:round/>
          </a:ln>
          <a:effectLst/>
        </p:spPr>
        <p:txBody>
          <a:bodyPr/>
          <a:lstStyle/>
          <a:p>
            <a:endParaRPr lang="zh-CN" altLang="en-US">
              <a:latin typeface="微软雅黑" panose="020B0503020204020204" pitchFamily="34" charset="-122"/>
              <a:ea typeface="微软雅黑" panose="020B0503020204020204" pitchFamily="34" charset="-122"/>
              <a:cs typeface="宋体" panose="02010600030101010101" pitchFamily="2" charset="-122"/>
            </a:endParaRPr>
          </a:p>
        </p:txBody>
      </p:sp>
      <p:sp>
        <p:nvSpPr>
          <p:cNvPr id="76" name="Line 7"/>
          <p:cNvSpPr>
            <a:spLocks noChangeShapeType="1"/>
          </p:cNvSpPr>
          <p:nvPr/>
        </p:nvSpPr>
        <p:spPr bwMode="auto">
          <a:xfrm flipH="1">
            <a:off x="5849913" y="2830991"/>
            <a:ext cx="3175" cy="522923"/>
          </a:xfrm>
          <a:prstGeom prst="line">
            <a:avLst/>
          </a:prstGeom>
          <a:noFill/>
          <a:ln w="19050">
            <a:solidFill>
              <a:srgbClr val="FF6600"/>
            </a:solidFill>
            <a:prstDash val="sysDot"/>
            <a:round/>
            <a:headEnd type="oval" w="med" len="med"/>
            <a:tailEnd type="oval" w="med" len="med"/>
          </a:ln>
          <a:effectLst/>
        </p:spPr>
        <p:txBody>
          <a:bodyPr/>
          <a:lstStyle/>
          <a:p>
            <a:pPr fontAlgn="auto">
              <a:spcBef>
                <a:spcPts val="0"/>
              </a:spcBef>
              <a:spcAft>
                <a:spcPts val="0"/>
              </a:spcAft>
              <a:defRPr/>
            </a:pPr>
            <a:endParaRPr lang="zh-CN" altLang="en-US">
              <a:latin typeface="微软雅黑" panose="020B0503020204020204" pitchFamily="34" charset="-122"/>
              <a:ea typeface="微软雅黑" panose="020B0503020204020204" pitchFamily="34" charset="-122"/>
              <a:cs typeface="宋体" panose="02010600030101010101" pitchFamily="2" charset="-122"/>
            </a:endParaRPr>
          </a:p>
        </p:txBody>
      </p:sp>
      <p:grpSp>
        <p:nvGrpSpPr>
          <p:cNvPr id="77" name="Group 138"/>
          <p:cNvGrpSpPr/>
          <p:nvPr/>
        </p:nvGrpSpPr>
        <p:grpSpPr bwMode="auto">
          <a:xfrm>
            <a:off x="5766611" y="2743837"/>
            <a:ext cx="182144" cy="163971"/>
            <a:chOff x="1661" y="2750"/>
            <a:chExt cx="250" cy="250"/>
          </a:xfrm>
        </p:grpSpPr>
        <p:sp>
          <p:nvSpPr>
            <p:cNvPr id="78" name="Oval 139"/>
            <p:cNvSpPr>
              <a:spLocks noChangeArrowheads="1"/>
            </p:cNvSpPr>
            <p:nvPr/>
          </p:nvSpPr>
          <p:spPr bwMode="auto">
            <a:xfrm>
              <a:off x="1661" y="2750"/>
              <a:ext cx="250" cy="250"/>
            </a:xfrm>
            <a:prstGeom prst="ellipse">
              <a:avLst/>
            </a:prstGeom>
            <a:solidFill>
              <a:srgbClr val="95B3D7"/>
            </a:solidFill>
            <a:ln>
              <a:noFill/>
            </a:ln>
            <a:extLst>
              <a:ext uri="{91240B29-F687-4F45-9708-019B960494DF}">
                <a14:hiddenLine xmlns:a14="http://schemas.microsoft.com/office/drawing/2010/main" w="101600">
                  <a:solidFill>
                    <a:srgbClr val="000000"/>
                  </a:solidFill>
                  <a:round/>
                </a14:hiddenLine>
              </a:ext>
            </a:extLst>
          </p:spPr>
          <p:txBody>
            <a:bodyPr wrap="none" anchor="ctr"/>
            <a:lstStyle/>
            <a:p>
              <a:pPr algn="ctr"/>
              <a:endParaRPr lang="ko-KR" altLang="en-US">
                <a:latin typeface="微软雅黑" panose="020B0503020204020204" pitchFamily="34" charset="-122"/>
                <a:ea typeface="Malgun Gothic" panose="020B0503020000020004" pitchFamily="34" charset="-127"/>
              </a:endParaRPr>
            </a:p>
          </p:txBody>
        </p:sp>
        <p:sp>
          <p:nvSpPr>
            <p:cNvPr id="79" name="Oval 140"/>
            <p:cNvSpPr>
              <a:spLocks noChangeArrowheads="1"/>
            </p:cNvSpPr>
            <p:nvPr/>
          </p:nvSpPr>
          <p:spPr bwMode="auto">
            <a:xfrm>
              <a:off x="1729" y="2818"/>
              <a:ext cx="114" cy="114"/>
            </a:xfrm>
            <a:prstGeom prst="ellipse">
              <a:avLst/>
            </a:prstGeom>
            <a:solidFill>
              <a:schemeClr val="bg1"/>
            </a:solidFill>
            <a:ln>
              <a:noFill/>
            </a:ln>
            <a:extLst>
              <a:ext uri="{91240B29-F687-4F45-9708-019B960494DF}">
                <a14:hiddenLine xmlns:a14="http://schemas.microsoft.com/office/drawing/2010/main" w="101600">
                  <a:solidFill>
                    <a:srgbClr val="000000"/>
                  </a:solidFill>
                  <a:round/>
                </a14:hiddenLine>
              </a:ext>
            </a:extLst>
          </p:spPr>
          <p:txBody>
            <a:bodyPr wrap="none" anchor="ctr"/>
            <a:lstStyle/>
            <a:p>
              <a:pPr algn="ctr"/>
              <a:endParaRPr lang="ko-KR" altLang="en-US">
                <a:latin typeface="微软雅黑" panose="020B0503020204020204" pitchFamily="34" charset="-122"/>
                <a:ea typeface="Malgun Gothic" panose="020B0503020000020004" pitchFamily="34" charset="-127"/>
              </a:endParaRPr>
            </a:p>
          </p:txBody>
        </p:sp>
      </p:grpSp>
      <p:sp>
        <p:nvSpPr>
          <p:cNvPr id="80" name="TextBox 57"/>
          <p:cNvSpPr txBox="1">
            <a:spLocks noChangeArrowheads="1"/>
          </p:cNvSpPr>
          <p:nvPr/>
        </p:nvSpPr>
        <p:spPr bwMode="auto">
          <a:xfrm>
            <a:off x="5894363" y="3199608"/>
            <a:ext cx="22875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eaLnBrk="1" hangingPunct="1">
              <a:defRPr b="1">
                <a:solidFill>
                  <a:srgbClr val="002060"/>
                </a:solidFill>
                <a:latin typeface="微软雅黑" panose="020B0503020204020204" pitchFamily="34" charset="-122"/>
                <a:ea typeface="微软雅黑" panose="020B0503020204020204" pitchFamily="34" charset="-122"/>
              </a:defRPr>
            </a:lvl1pPr>
            <a:lvl2pPr marL="742950" indent="-285750" eaLnBrk="0" hangingPunct="0">
              <a:defRPr>
                <a:latin typeface="Calibri" panose="020F0502020204030204" pitchFamily="34" charset="0"/>
                <a:ea typeface="宋体" panose="02010600030101010101" pitchFamily="2" charset="-122"/>
              </a:defRPr>
            </a:lvl2pPr>
            <a:lvl3pPr marL="1143000" indent="-228600" eaLnBrk="0" hangingPunct="0">
              <a:defRPr>
                <a:latin typeface="Calibri" panose="020F0502020204030204" pitchFamily="34" charset="0"/>
                <a:ea typeface="宋体" panose="02010600030101010101" pitchFamily="2" charset="-122"/>
              </a:defRPr>
            </a:lvl3pPr>
            <a:lvl4pPr marL="1600200" indent="-228600" eaLnBrk="0" hangingPunct="0">
              <a:defRPr>
                <a:latin typeface="Calibri" panose="020F0502020204030204" pitchFamily="34" charset="0"/>
                <a:ea typeface="宋体" panose="02010600030101010101" pitchFamily="2" charset="-122"/>
              </a:defRPr>
            </a:lvl4pPr>
            <a:lvl5pPr marL="2057400" indent="-228600" eaLnBrk="0" hangingPunct="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chemeClr val="bg1"/>
                </a:solidFill>
              </a:rPr>
              <a:t>标题</a:t>
            </a:r>
            <a:endParaRPr lang="zh-CN" altLang="en-US" dirty="0">
              <a:solidFill>
                <a:schemeClr val="bg1"/>
              </a:solidFill>
            </a:endParaRPr>
          </a:p>
        </p:txBody>
      </p:sp>
      <p:sp>
        <p:nvSpPr>
          <p:cNvPr id="81" name="TextBox 57"/>
          <p:cNvSpPr txBox="1">
            <a:spLocks noChangeArrowheads="1"/>
          </p:cNvSpPr>
          <p:nvPr/>
        </p:nvSpPr>
        <p:spPr bwMode="auto">
          <a:xfrm>
            <a:off x="5911825" y="3414245"/>
            <a:ext cx="141446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0" hangingPunct="0">
              <a:lnSpc>
                <a:spcPct val="150000"/>
              </a:lnSpc>
              <a:tabLst>
                <a:tab pos="101600" algn="l"/>
              </a:tabLst>
              <a:defRPr sz="1200" b="1">
                <a:solidFill>
                  <a:srgbClr val="595959"/>
                </a:solidFill>
                <a:latin typeface="微软雅黑" panose="020B0503020204020204" pitchFamily="34" charset="-122"/>
                <a:ea typeface="微软雅黑" panose="020B0503020204020204" pitchFamily="34" charset="-122"/>
              </a:defRPr>
            </a:lvl1pPr>
            <a:lvl2pPr marL="742950" indent="-285750" eaLnBrk="0" hangingPunct="0">
              <a:tabLst>
                <a:tab pos="101600" algn="l"/>
              </a:tabLst>
              <a:defRPr>
                <a:latin typeface="Calibri" panose="020F0502020204030204" pitchFamily="34" charset="0"/>
                <a:ea typeface="宋体" panose="02010600030101010101" pitchFamily="2" charset="-122"/>
              </a:defRPr>
            </a:lvl2pPr>
            <a:lvl3pPr marL="1143000" indent="-228600" eaLnBrk="0" hangingPunct="0">
              <a:tabLst>
                <a:tab pos="101600" algn="l"/>
              </a:tabLst>
              <a:defRPr>
                <a:latin typeface="Calibri" panose="020F0502020204030204" pitchFamily="34" charset="0"/>
                <a:ea typeface="宋体" panose="02010600030101010101" pitchFamily="2" charset="-122"/>
              </a:defRPr>
            </a:lvl3pPr>
            <a:lvl4pPr marL="1600200" indent="-228600" eaLnBrk="0" hangingPunct="0">
              <a:tabLst>
                <a:tab pos="101600" algn="l"/>
              </a:tabLst>
              <a:defRPr>
                <a:latin typeface="Calibri" panose="020F0502020204030204" pitchFamily="34" charset="0"/>
                <a:ea typeface="宋体" panose="02010600030101010101" pitchFamily="2" charset="-122"/>
              </a:defRPr>
            </a:lvl4pPr>
            <a:lvl5pPr marL="2057400" indent="-228600" eaLnBrk="0" hangingPunct="0">
              <a:tabLst>
                <a:tab pos="101600" algn="l"/>
              </a:tabLst>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tabLst>
                <a:tab pos="101600" algn="l"/>
              </a:tabLst>
              <a:defRPr>
                <a:latin typeface="Calibri" panose="020F0502020204030204" pitchFamily="34" charset="0"/>
                <a:ea typeface="宋体" panose="02010600030101010101" pitchFamily="2" charset="-122"/>
              </a:defRPr>
            </a:lvl9pPr>
          </a:lstStyle>
          <a:p>
            <a:r>
              <a:rPr lang="zh-CN" altLang="en-US" dirty="0">
                <a:solidFill>
                  <a:schemeClr val="bg1"/>
                </a:solidFill>
              </a:rPr>
              <a:t>添加文本说明内容</a:t>
            </a:r>
            <a:endParaRPr lang="en-US" altLang="zh-CN" dirty="0">
              <a:solidFill>
                <a:schemeClr val="bg1"/>
              </a:solidFill>
            </a:endParaRPr>
          </a:p>
          <a:p>
            <a:r>
              <a:rPr lang="zh-CN" altLang="en-US" dirty="0">
                <a:solidFill>
                  <a:schemeClr val="bg1"/>
                </a:solidFill>
              </a:rPr>
              <a:t>添加文本说明内容</a:t>
            </a:r>
            <a:endParaRPr lang="zh-CN" altLang="en-US" dirty="0">
              <a:solidFill>
                <a:schemeClr val="bg1"/>
              </a:solidFill>
            </a:endParaRPr>
          </a:p>
          <a:p>
            <a:r>
              <a:rPr lang="zh-CN" altLang="en-US" dirty="0">
                <a:solidFill>
                  <a:schemeClr val="bg1"/>
                </a:solidFill>
              </a:rPr>
              <a:t>添加文本说明内容</a:t>
            </a:r>
            <a:endParaRPr lang="zh-CN" altLang="en-US" dirty="0">
              <a:solidFill>
                <a:schemeClr val="bg1"/>
              </a:solidFill>
            </a:endParaRPr>
          </a:p>
        </p:txBody>
      </p:sp>
      <p:sp>
        <p:nvSpPr>
          <p:cNvPr id="82" name="AutoShape 4"/>
          <p:cNvSpPr>
            <a:spLocks noChangeArrowheads="1"/>
          </p:cNvSpPr>
          <p:nvPr/>
        </p:nvSpPr>
        <p:spPr bwMode="auto">
          <a:xfrm>
            <a:off x="6491262" y="1212938"/>
            <a:ext cx="1619250" cy="1352354"/>
          </a:xfrm>
          <a:prstGeom prst="roundRect">
            <a:avLst>
              <a:gd name="adj" fmla="val 13009"/>
            </a:avLst>
          </a:prstGeom>
          <a:solidFill>
            <a:srgbClr val="FF6600"/>
          </a:solidFill>
          <a:ln w="19050" cap="rnd">
            <a:solidFill>
              <a:schemeClr val="tx1">
                <a:lumMod val="65000"/>
                <a:lumOff val="35000"/>
              </a:schemeClr>
            </a:solidFill>
            <a:prstDash val="sysDot"/>
            <a:round/>
          </a:ln>
          <a:effectLst/>
        </p:spPr>
        <p:txBody>
          <a:bodyPr wrap="none" anchor="ctr"/>
          <a:lstStyle/>
          <a:p>
            <a:endParaRPr lang="zh-CN" altLang="en-US">
              <a:solidFill>
                <a:srgbClr val="595959"/>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83" name="Line 14"/>
          <p:cNvSpPr>
            <a:spLocks noChangeShapeType="1"/>
          </p:cNvSpPr>
          <p:nvPr/>
        </p:nvSpPr>
        <p:spPr bwMode="auto">
          <a:xfrm flipH="1">
            <a:off x="6642074" y="1399383"/>
            <a:ext cx="0" cy="1425893"/>
          </a:xfrm>
          <a:prstGeom prst="line">
            <a:avLst/>
          </a:prstGeom>
          <a:noFill/>
          <a:ln w="19050">
            <a:solidFill>
              <a:srgbClr val="C00000"/>
            </a:solidFill>
            <a:prstDash val="sysDot"/>
            <a:round/>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grpSp>
        <p:nvGrpSpPr>
          <p:cNvPr id="84" name="Group 138"/>
          <p:cNvGrpSpPr/>
          <p:nvPr/>
        </p:nvGrpSpPr>
        <p:grpSpPr bwMode="auto">
          <a:xfrm>
            <a:off x="6558683" y="2747138"/>
            <a:ext cx="182151" cy="163863"/>
            <a:chOff x="1661" y="2750"/>
            <a:chExt cx="250" cy="250"/>
          </a:xfrm>
        </p:grpSpPr>
        <p:sp>
          <p:nvSpPr>
            <p:cNvPr id="85" name="Oval 139"/>
            <p:cNvSpPr>
              <a:spLocks noChangeArrowheads="1"/>
            </p:cNvSpPr>
            <p:nvPr/>
          </p:nvSpPr>
          <p:spPr bwMode="auto">
            <a:xfrm>
              <a:off x="1660" y="2749"/>
              <a:ext cx="251" cy="251"/>
            </a:xfrm>
            <a:prstGeom prst="ellipse">
              <a:avLst/>
            </a:prstGeom>
            <a:solidFill>
              <a:schemeClr val="accent4">
                <a:lumMod val="60000"/>
                <a:lumOff val="40000"/>
              </a:schemeClr>
            </a:solidFill>
            <a:ln>
              <a:noFill/>
            </a:ln>
          </p:spPr>
          <p:txBody>
            <a:bodyPr wrap="none" anchor="ctr"/>
            <a:lstStyle/>
            <a:p>
              <a:pPr algn="ctr" fontAlgn="auto">
                <a:spcBef>
                  <a:spcPts val="0"/>
                </a:spcBef>
                <a:spcAft>
                  <a:spcPts val="0"/>
                </a:spcAft>
                <a:defRPr/>
              </a:pPr>
              <a:endParaRPr lang="ko-KR" altLang="en-US">
                <a:latin typeface="微软雅黑" panose="020B0503020204020204" pitchFamily="34" charset="-122"/>
                <a:ea typeface="Malgun Gothic" panose="020B0503020000020004" pitchFamily="34" charset="-127"/>
              </a:endParaRPr>
            </a:p>
          </p:txBody>
        </p:sp>
        <p:sp>
          <p:nvSpPr>
            <p:cNvPr id="86" name="Oval 140"/>
            <p:cNvSpPr>
              <a:spLocks noChangeArrowheads="1"/>
            </p:cNvSpPr>
            <p:nvPr/>
          </p:nvSpPr>
          <p:spPr bwMode="auto">
            <a:xfrm>
              <a:off x="1729" y="2818"/>
              <a:ext cx="114" cy="114"/>
            </a:xfrm>
            <a:prstGeom prst="ellipse">
              <a:avLst/>
            </a:prstGeom>
            <a:solidFill>
              <a:schemeClr val="bg1"/>
            </a:solidFill>
            <a:ln>
              <a:noFill/>
            </a:ln>
            <a:extLst>
              <a:ext uri="{91240B29-F687-4F45-9708-019B960494DF}">
                <a14:hiddenLine xmlns:a14="http://schemas.microsoft.com/office/drawing/2010/main" w="101600">
                  <a:solidFill>
                    <a:srgbClr val="000000"/>
                  </a:solidFill>
                  <a:round/>
                </a14:hiddenLine>
              </a:ext>
            </a:extLst>
          </p:spPr>
          <p:txBody>
            <a:bodyPr wrap="none" anchor="ctr"/>
            <a:lstStyle/>
            <a:p>
              <a:pPr algn="ctr"/>
              <a:endParaRPr lang="ko-KR" altLang="en-US">
                <a:latin typeface="微软雅黑" panose="020B0503020204020204" pitchFamily="34" charset="-122"/>
                <a:ea typeface="Malgun Gothic" panose="020B0503020000020004" pitchFamily="34" charset="-127"/>
              </a:endParaRPr>
            </a:p>
          </p:txBody>
        </p:sp>
      </p:grpSp>
      <p:sp>
        <p:nvSpPr>
          <p:cNvPr id="87" name="TextBox 57"/>
          <p:cNvSpPr txBox="1">
            <a:spLocks noChangeArrowheads="1"/>
          </p:cNvSpPr>
          <p:nvPr/>
        </p:nvSpPr>
        <p:spPr bwMode="auto">
          <a:xfrm>
            <a:off x="6678588" y="1273653"/>
            <a:ext cx="14319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chemeClr val="bg1"/>
                </a:solidFill>
                <a:latin typeface="微软雅黑" panose="020B0503020204020204" pitchFamily="34" charset="-122"/>
                <a:ea typeface="微软雅黑" panose="020B0503020204020204" pitchFamily="34" charset="-122"/>
              </a:rPr>
              <a:t>标题</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88" name="TextBox 57"/>
          <p:cNvSpPr txBox="1">
            <a:spLocks noChangeArrowheads="1"/>
          </p:cNvSpPr>
          <p:nvPr/>
        </p:nvSpPr>
        <p:spPr bwMode="auto">
          <a:xfrm>
            <a:off x="6678588" y="1610838"/>
            <a:ext cx="1431925"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tabLst>
                <a:tab pos="101600" algn="l"/>
              </a:tabLst>
              <a:defRPr>
                <a:solidFill>
                  <a:schemeClr val="tx1"/>
                </a:solidFill>
                <a:latin typeface="Calibri" panose="020F0502020204030204" pitchFamily="34" charset="0"/>
                <a:ea typeface="宋体" panose="02010600030101010101" pitchFamily="2" charset="-122"/>
              </a:defRPr>
            </a:lvl1pPr>
            <a:lvl2pPr marL="742950" indent="-285750" eaLnBrk="0" hangingPunct="0">
              <a:tabLst>
                <a:tab pos="101600" algn="l"/>
              </a:tabLst>
              <a:defRPr>
                <a:solidFill>
                  <a:schemeClr val="tx1"/>
                </a:solidFill>
                <a:latin typeface="Calibri" panose="020F0502020204030204" pitchFamily="34" charset="0"/>
                <a:ea typeface="宋体" panose="02010600030101010101" pitchFamily="2" charset="-122"/>
              </a:defRPr>
            </a:lvl2pPr>
            <a:lvl3pPr marL="1143000" indent="-228600" eaLnBrk="0" hangingPunct="0">
              <a:tabLst>
                <a:tab pos="101600" algn="l"/>
              </a:tabLst>
              <a:defRPr>
                <a:solidFill>
                  <a:schemeClr val="tx1"/>
                </a:solidFill>
                <a:latin typeface="Calibri" panose="020F0502020204030204" pitchFamily="34" charset="0"/>
                <a:ea typeface="宋体" panose="02010600030101010101" pitchFamily="2" charset="-122"/>
              </a:defRPr>
            </a:lvl3pPr>
            <a:lvl4pPr marL="1600200" indent="-228600" eaLnBrk="0" hangingPunct="0">
              <a:tabLst>
                <a:tab pos="101600" algn="l"/>
              </a:tabLst>
              <a:defRPr>
                <a:solidFill>
                  <a:schemeClr val="tx1"/>
                </a:solidFill>
                <a:latin typeface="Calibri" panose="020F0502020204030204" pitchFamily="34" charset="0"/>
                <a:ea typeface="宋体" panose="02010600030101010101" pitchFamily="2" charset="-122"/>
              </a:defRPr>
            </a:lvl4pPr>
            <a:lvl5pPr marL="2057400" indent="-228600" eaLnBrk="0" hangingPunct="0">
              <a:tabLst>
                <a:tab pos="101600" algn="l"/>
              </a:tabLst>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tabLst>
                <a:tab pos="101600" algn="l"/>
              </a:tabLs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tabLst>
                <a:tab pos="101600" algn="l"/>
              </a:tabLs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tabLst>
                <a:tab pos="101600" algn="l"/>
              </a:tabLs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tabLst>
                <a:tab pos="101600" algn="l"/>
              </a:tabLst>
              <a:defRPr>
                <a:solidFill>
                  <a:schemeClr val="tx1"/>
                </a:solidFill>
                <a:latin typeface="Calibri" panose="020F0502020204030204" pitchFamily="34" charset="0"/>
                <a:ea typeface="宋体" panose="02010600030101010101" pitchFamily="2" charset="-122"/>
              </a:defRPr>
            </a:lvl9pPr>
          </a:lstStyle>
          <a:p>
            <a:pPr fontAlgn="auto">
              <a:lnSpc>
                <a:spcPct val="150000"/>
              </a:lnSpc>
              <a:spcBef>
                <a:spcPts val="0"/>
              </a:spcBef>
              <a:spcAft>
                <a:spcPts val="0"/>
              </a:spcAft>
            </a:pPr>
            <a:r>
              <a:rPr lang="zh-CN" altLang="en-US" sz="1200" b="1" dirty="0">
                <a:solidFill>
                  <a:schemeClr val="bg1"/>
                </a:solidFill>
                <a:latin typeface="微软雅黑" panose="020B0503020204020204" pitchFamily="34" charset="-122"/>
                <a:ea typeface="微软雅黑" panose="020B0503020204020204" pitchFamily="34" charset="-122"/>
              </a:rPr>
              <a:t>添加文本说明</a:t>
            </a:r>
            <a:r>
              <a:rPr lang="zh-CN" altLang="en-US" sz="1200" b="1" dirty="0" smtClean="0">
                <a:solidFill>
                  <a:schemeClr val="bg1"/>
                </a:solidFill>
                <a:latin typeface="微软雅黑" panose="020B0503020204020204" pitchFamily="34" charset="-122"/>
                <a:ea typeface="微软雅黑" panose="020B0503020204020204" pitchFamily="34" charset="-122"/>
              </a:rPr>
              <a:t>内容</a:t>
            </a:r>
            <a:endParaRPr lang="en-US" altLang="zh-CN" sz="1200" b="1" dirty="0" smtClean="0">
              <a:solidFill>
                <a:schemeClr val="bg1"/>
              </a:solidFill>
              <a:latin typeface="微软雅黑" panose="020B0503020204020204" pitchFamily="34" charset="-122"/>
              <a:ea typeface="微软雅黑" panose="020B0503020204020204" pitchFamily="34" charset="-122"/>
            </a:endParaRPr>
          </a:p>
          <a:p>
            <a:pPr fontAlgn="auto">
              <a:lnSpc>
                <a:spcPct val="150000"/>
              </a:lnSpc>
              <a:spcBef>
                <a:spcPts val="0"/>
              </a:spcBef>
              <a:spcAft>
                <a:spcPts val="0"/>
              </a:spcAft>
            </a:pPr>
            <a:r>
              <a:rPr lang="zh-CN" altLang="en-US" sz="1200" b="1" dirty="0" smtClean="0">
                <a:solidFill>
                  <a:schemeClr val="bg1"/>
                </a:solidFill>
                <a:latin typeface="微软雅黑" panose="020B0503020204020204" pitchFamily="34" charset="-122"/>
                <a:ea typeface="微软雅黑" panose="020B0503020204020204" pitchFamily="34" charset="-122"/>
              </a:rPr>
              <a:t>添加</a:t>
            </a:r>
            <a:r>
              <a:rPr lang="zh-CN" altLang="en-US" sz="1200" b="1" dirty="0">
                <a:solidFill>
                  <a:schemeClr val="bg1"/>
                </a:solidFill>
                <a:latin typeface="微软雅黑" panose="020B0503020204020204" pitchFamily="34" charset="-122"/>
                <a:ea typeface="微软雅黑" panose="020B0503020204020204" pitchFamily="34" charset="-122"/>
              </a:rPr>
              <a:t>文本说明内容</a:t>
            </a:r>
            <a:endParaRPr lang="zh-CN" altLang="en-US" sz="1200" b="1" dirty="0">
              <a:solidFill>
                <a:schemeClr val="bg1"/>
              </a:solidFill>
              <a:latin typeface="微软雅黑" panose="020B0503020204020204" pitchFamily="34" charset="-122"/>
              <a:ea typeface="微软雅黑" panose="020B0503020204020204" pitchFamily="34" charset="-122"/>
            </a:endParaRPr>
          </a:p>
          <a:p>
            <a:pPr fontAlgn="auto">
              <a:lnSpc>
                <a:spcPct val="150000"/>
              </a:lnSpc>
              <a:spcBef>
                <a:spcPts val="0"/>
              </a:spcBef>
              <a:spcAft>
                <a:spcPts val="0"/>
              </a:spcAft>
            </a:pPr>
            <a:r>
              <a:rPr lang="zh-CN" altLang="en-US" sz="1200" b="1" dirty="0">
                <a:solidFill>
                  <a:schemeClr val="bg1"/>
                </a:solidFill>
                <a:latin typeface="微软雅黑" panose="020B0503020204020204" pitchFamily="34" charset="-122"/>
                <a:ea typeface="微软雅黑" panose="020B0503020204020204" pitchFamily="34" charset="-122"/>
              </a:rPr>
              <a:t>添加文本说明内容</a:t>
            </a:r>
            <a:endParaRPr lang="zh-CN" altLang="en-US" sz="12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advTm="6000">
        <p14:gallery dir="l"/>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4)">
                                      <p:cBhvr>
                                        <p:cTn id="7" dur="1000"/>
                                        <p:tgtEl>
                                          <p:spTgt spid="2"/>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left)">
                                      <p:cBhvr>
                                        <p:cTn id="11" dur="1000"/>
                                        <p:tgtEl>
                                          <p:spTgt spid="46"/>
                                        </p:tgtEl>
                                      </p:cBhvr>
                                    </p:animEffect>
                                  </p:childTnLst>
                                </p:cTn>
                              </p:par>
                            </p:childTnLst>
                          </p:cTn>
                        </p:par>
                        <p:par>
                          <p:cTn id="12" fill="hold">
                            <p:stCondLst>
                              <p:cond delay="2000"/>
                            </p:stCondLst>
                            <p:childTnLst>
                              <p:par>
                                <p:cTn id="13" presetID="23" presetClass="entr" presetSubtype="32" fill="hold" nodeType="afterEffect">
                                  <p:stCondLst>
                                    <p:cond delay="0"/>
                                  </p:stCondLst>
                                  <p:childTnLst>
                                    <p:set>
                                      <p:cBhvr>
                                        <p:cTn id="14" dur="1" fill="hold">
                                          <p:stCondLst>
                                            <p:cond delay="0"/>
                                          </p:stCondLst>
                                        </p:cTn>
                                        <p:tgtEl>
                                          <p:spTgt spid="58"/>
                                        </p:tgtEl>
                                        <p:attrNameLst>
                                          <p:attrName>style.visibility</p:attrName>
                                        </p:attrNameLst>
                                      </p:cBhvr>
                                      <p:to>
                                        <p:strVal val="visible"/>
                                      </p:to>
                                    </p:set>
                                    <p:anim calcmode="lin" valueType="num">
                                      <p:cBhvr>
                                        <p:cTn id="15" dur="250" fill="hold"/>
                                        <p:tgtEl>
                                          <p:spTgt spid="58"/>
                                        </p:tgtEl>
                                        <p:attrNameLst>
                                          <p:attrName>ppt_w</p:attrName>
                                        </p:attrNameLst>
                                      </p:cBhvr>
                                      <p:tavLst>
                                        <p:tav tm="0">
                                          <p:val>
                                            <p:strVal val="4*#ppt_w"/>
                                          </p:val>
                                        </p:tav>
                                        <p:tav tm="100000">
                                          <p:val>
                                            <p:strVal val="#ppt_w"/>
                                          </p:val>
                                        </p:tav>
                                      </p:tavLst>
                                    </p:anim>
                                    <p:anim calcmode="lin" valueType="num">
                                      <p:cBhvr>
                                        <p:cTn id="16" dur="250" fill="hold"/>
                                        <p:tgtEl>
                                          <p:spTgt spid="58"/>
                                        </p:tgtEl>
                                        <p:attrNameLst>
                                          <p:attrName>ppt_h</p:attrName>
                                        </p:attrNameLst>
                                      </p:cBhvr>
                                      <p:tavLst>
                                        <p:tav tm="0">
                                          <p:val>
                                            <p:strVal val="4*#ppt_h"/>
                                          </p:val>
                                        </p:tav>
                                        <p:tav tm="100000">
                                          <p:val>
                                            <p:strVal val="#ppt_h"/>
                                          </p:val>
                                        </p:tav>
                                      </p:tavLst>
                                    </p:anim>
                                  </p:childTnLst>
                                </p:cTn>
                              </p:par>
                              <p:par>
                                <p:cTn id="17" presetID="23" presetClass="entr" presetSubtype="32" fill="hold" nodeType="withEffect">
                                  <p:stCondLst>
                                    <p:cond delay="250"/>
                                  </p:stCondLst>
                                  <p:childTnLst>
                                    <p:set>
                                      <p:cBhvr>
                                        <p:cTn id="18" dur="1" fill="hold">
                                          <p:stCondLst>
                                            <p:cond delay="0"/>
                                          </p:stCondLst>
                                        </p:cTn>
                                        <p:tgtEl>
                                          <p:spTgt spid="49"/>
                                        </p:tgtEl>
                                        <p:attrNameLst>
                                          <p:attrName>style.visibility</p:attrName>
                                        </p:attrNameLst>
                                      </p:cBhvr>
                                      <p:to>
                                        <p:strVal val="visible"/>
                                      </p:to>
                                    </p:set>
                                    <p:anim calcmode="lin" valueType="num">
                                      <p:cBhvr>
                                        <p:cTn id="19" dur="250" fill="hold"/>
                                        <p:tgtEl>
                                          <p:spTgt spid="49"/>
                                        </p:tgtEl>
                                        <p:attrNameLst>
                                          <p:attrName>ppt_w</p:attrName>
                                        </p:attrNameLst>
                                      </p:cBhvr>
                                      <p:tavLst>
                                        <p:tav tm="0">
                                          <p:val>
                                            <p:strVal val="4*#ppt_w"/>
                                          </p:val>
                                        </p:tav>
                                        <p:tav tm="100000">
                                          <p:val>
                                            <p:strVal val="#ppt_w"/>
                                          </p:val>
                                        </p:tav>
                                      </p:tavLst>
                                    </p:anim>
                                    <p:anim calcmode="lin" valueType="num">
                                      <p:cBhvr>
                                        <p:cTn id="20" dur="250" fill="hold"/>
                                        <p:tgtEl>
                                          <p:spTgt spid="49"/>
                                        </p:tgtEl>
                                        <p:attrNameLst>
                                          <p:attrName>ppt_h</p:attrName>
                                        </p:attrNameLst>
                                      </p:cBhvr>
                                      <p:tavLst>
                                        <p:tav tm="0">
                                          <p:val>
                                            <p:strVal val="4*#ppt_h"/>
                                          </p:val>
                                        </p:tav>
                                        <p:tav tm="100000">
                                          <p:val>
                                            <p:strVal val="#ppt_h"/>
                                          </p:val>
                                        </p:tav>
                                      </p:tavLst>
                                    </p:anim>
                                  </p:childTnLst>
                                </p:cTn>
                              </p:par>
                              <p:par>
                                <p:cTn id="21" presetID="23" presetClass="entr" presetSubtype="32" fill="hold" nodeType="withEffect">
                                  <p:stCondLst>
                                    <p:cond delay="500"/>
                                  </p:stCondLst>
                                  <p:childTnLst>
                                    <p:set>
                                      <p:cBhvr>
                                        <p:cTn id="22" dur="1" fill="hold">
                                          <p:stCondLst>
                                            <p:cond delay="0"/>
                                          </p:stCondLst>
                                        </p:cTn>
                                        <p:tgtEl>
                                          <p:spTgt spid="65"/>
                                        </p:tgtEl>
                                        <p:attrNameLst>
                                          <p:attrName>style.visibility</p:attrName>
                                        </p:attrNameLst>
                                      </p:cBhvr>
                                      <p:to>
                                        <p:strVal val="visible"/>
                                      </p:to>
                                    </p:set>
                                    <p:anim calcmode="lin" valueType="num">
                                      <p:cBhvr>
                                        <p:cTn id="23" dur="250" fill="hold"/>
                                        <p:tgtEl>
                                          <p:spTgt spid="65"/>
                                        </p:tgtEl>
                                        <p:attrNameLst>
                                          <p:attrName>ppt_w</p:attrName>
                                        </p:attrNameLst>
                                      </p:cBhvr>
                                      <p:tavLst>
                                        <p:tav tm="0">
                                          <p:val>
                                            <p:strVal val="4*#ppt_w"/>
                                          </p:val>
                                        </p:tav>
                                        <p:tav tm="100000">
                                          <p:val>
                                            <p:strVal val="#ppt_w"/>
                                          </p:val>
                                        </p:tav>
                                      </p:tavLst>
                                    </p:anim>
                                    <p:anim calcmode="lin" valueType="num">
                                      <p:cBhvr>
                                        <p:cTn id="24" dur="250" fill="hold"/>
                                        <p:tgtEl>
                                          <p:spTgt spid="65"/>
                                        </p:tgtEl>
                                        <p:attrNameLst>
                                          <p:attrName>ppt_h</p:attrName>
                                        </p:attrNameLst>
                                      </p:cBhvr>
                                      <p:tavLst>
                                        <p:tav tm="0">
                                          <p:val>
                                            <p:strVal val="4*#ppt_h"/>
                                          </p:val>
                                        </p:tav>
                                        <p:tav tm="100000">
                                          <p:val>
                                            <p:strVal val="#ppt_h"/>
                                          </p:val>
                                        </p:tav>
                                      </p:tavLst>
                                    </p:anim>
                                  </p:childTnLst>
                                </p:cTn>
                              </p:par>
                              <p:par>
                                <p:cTn id="25" presetID="23" presetClass="entr" presetSubtype="32" fill="hold" nodeType="withEffect">
                                  <p:stCondLst>
                                    <p:cond delay="750"/>
                                  </p:stCondLst>
                                  <p:childTnLst>
                                    <p:set>
                                      <p:cBhvr>
                                        <p:cTn id="26" dur="1" fill="hold">
                                          <p:stCondLst>
                                            <p:cond delay="0"/>
                                          </p:stCondLst>
                                        </p:cTn>
                                        <p:tgtEl>
                                          <p:spTgt spid="72"/>
                                        </p:tgtEl>
                                        <p:attrNameLst>
                                          <p:attrName>style.visibility</p:attrName>
                                        </p:attrNameLst>
                                      </p:cBhvr>
                                      <p:to>
                                        <p:strVal val="visible"/>
                                      </p:to>
                                    </p:set>
                                    <p:anim calcmode="lin" valueType="num">
                                      <p:cBhvr>
                                        <p:cTn id="27" dur="250" fill="hold"/>
                                        <p:tgtEl>
                                          <p:spTgt spid="72"/>
                                        </p:tgtEl>
                                        <p:attrNameLst>
                                          <p:attrName>ppt_w</p:attrName>
                                        </p:attrNameLst>
                                      </p:cBhvr>
                                      <p:tavLst>
                                        <p:tav tm="0">
                                          <p:val>
                                            <p:strVal val="4*#ppt_w"/>
                                          </p:val>
                                        </p:tav>
                                        <p:tav tm="100000">
                                          <p:val>
                                            <p:strVal val="#ppt_w"/>
                                          </p:val>
                                        </p:tav>
                                      </p:tavLst>
                                    </p:anim>
                                    <p:anim calcmode="lin" valueType="num">
                                      <p:cBhvr>
                                        <p:cTn id="28" dur="250" fill="hold"/>
                                        <p:tgtEl>
                                          <p:spTgt spid="72"/>
                                        </p:tgtEl>
                                        <p:attrNameLst>
                                          <p:attrName>ppt_h</p:attrName>
                                        </p:attrNameLst>
                                      </p:cBhvr>
                                      <p:tavLst>
                                        <p:tav tm="0">
                                          <p:val>
                                            <p:strVal val="4*#ppt_h"/>
                                          </p:val>
                                        </p:tav>
                                        <p:tav tm="100000">
                                          <p:val>
                                            <p:strVal val="#ppt_h"/>
                                          </p:val>
                                        </p:tav>
                                      </p:tavLst>
                                    </p:anim>
                                  </p:childTnLst>
                                </p:cTn>
                              </p:par>
                              <p:par>
                                <p:cTn id="29" presetID="23" presetClass="entr" presetSubtype="32" fill="hold" nodeType="withEffect">
                                  <p:stCondLst>
                                    <p:cond delay="1000"/>
                                  </p:stCondLst>
                                  <p:childTnLst>
                                    <p:set>
                                      <p:cBhvr>
                                        <p:cTn id="30" dur="1" fill="hold">
                                          <p:stCondLst>
                                            <p:cond delay="0"/>
                                          </p:stCondLst>
                                        </p:cTn>
                                        <p:tgtEl>
                                          <p:spTgt spid="77"/>
                                        </p:tgtEl>
                                        <p:attrNameLst>
                                          <p:attrName>style.visibility</p:attrName>
                                        </p:attrNameLst>
                                      </p:cBhvr>
                                      <p:to>
                                        <p:strVal val="visible"/>
                                      </p:to>
                                    </p:set>
                                    <p:anim calcmode="lin" valueType="num">
                                      <p:cBhvr>
                                        <p:cTn id="31" dur="250" fill="hold"/>
                                        <p:tgtEl>
                                          <p:spTgt spid="77"/>
                                        </p:tgtEl>
                                        <p:attrNameLst>
                                          <p:attrName>ppt_w</p:attrName>
                                        </p:attrNameLst>
                                      </p:cBhvr>
                                      <p:tavLst>
                                        <p:tav tm="0">
                                          <p:val>
                                            <p:strVal val="4*#ppt_w"/>
                                          </p:val>
                                        </p:tav>
                                        <p:tav tm="100000">
                                          <p:val>
                                            <p:strVal val="#ppt_w"/>
                                          </p:val>
                                        </p:tav>
                                      </p:tavLst>
                                    </p:anim>
                                    <p:anim calcmode="lin" valueType="num">
                                      <p:cBhvr>
                                        <p:cTn id="32" dur="250" fill="hold"/>
                                        <p:tgtEl>
                                          <p:spTgt spid="77"/>
                                        </p:tgtEl>
                                        <p:attrNameLst>
                                          <p:attrName>ppt_h</p:attrName>
                                        </p:attrNameLst>
                                      </p:cBhvr>
                                      <p:tavLst>
                                        <p:tav tm="0">
                                          <p:val>
                                            <p:strVal val="4*#ppt_h"/>
                                          </p:val>
                                        </p:tav>
                                        <p:tav tm="100000">
                                          <p:val>
                                            <p:strVal val="#ppt_h"/>
                                          </p:val>
                                        </p:tav>
                                      </p:tavLst>
                                    </p:anim>
                                  </p:childTnLst>
                                </p:cTn>
                              </p:par>
                              <p:par>
                                <p:cTn id="33" presetID="23" presetClass="entr" presetSubtype="32" fill="hold" nodeType="withEffect">
                                  <p:stCondLst>
                                    <p:cond delay="1250"/>
                                  </p:stCondLst>
                                  <p:childTnLst>
                                    <p:set>
                                      <p:cBhvr>
                                        <p:cTn id="34" dur="1" fill="hold">
                                          <p:stCondLst>
                                            <p:cond delay="0"/>
                                          </p:stCondLst>
                                        </p:cTn>
                                        <p:tgtEl>
                                          <p:spTgt spid="84"/>
                                        </p:tgtEl>
                                        <p:attrNameLst>
                                          <p:attrName>style.visibility</p:attrName>
                                        </p:attrNameLst>
                                      </p:cBhvr>
                                      <p:to>
                                        <p:strVal val="visible"/>
                                      </p:to>
                                    </p:set>
                                    <p:anim calcmode="lin" valueType="num">
                                      <p:cBhvr>
                                        <p:cTn id="35" dur="250" fill="hold"/>
                                        <p:tgtEl>
                                          <p:spTgt spid="84"/>
                                        </p:tgtEl>
                                        <p:attrNameLst>
                                          <p:attrName>ppt_w</p:attrName>
                                        </p:attrNameLst>
                                      </p:cBhvr>
                                      <p:tavLst>
                                        <p:tav tm="0">
                                          <p:val>
                                            <p:strVal val="4*#ppt_w"/>
                                          </p:val>
                                        </p:tav>
                                        <p:tav tm="100000">
                                          <p:val>
                                            <p:strVal val="#ppt_w"/>
                                          </p:val>
                                        </p:tav>
                                      </p:tavLst>
                                    </p:anim>
                                    <p:anim calcmode="lin" valueType="num">
                                      <p:cBhvr>
                                        <p:cTn id="36" dur="250" fill="hold"/>
                                        <p:tgtEl>
                                          <p:spTgt spid="84"/>
                                        </p:tgtEl>
                                        <p:attrNameLst>
                                          <p:attrName>ppt_h</p:attrName>
                                        </p:attrNameLst>
                                      </p:cBhvr>
                                      <p:tavLst>
                                        <p:tav tm="0">
                                          <p:val>
                                            <p:strVal val="4*#ppt_h"/>
                                          </p:val>
                                        </p:tav>
                                        <p:tav tm="100000">
                                          <p:val>
                                            <p:strVal val="#ppt_h"/>
                                          </p:val>
                                        </p:tav>
                                      </p:tavLst>
                                    </p:anim>
                                  </p:childTnLst>
                                </p:cTn>
                              </p:par>
                            </p:childTnLst>
                          </p:cTn>
                        </p:par>
                        <p:par>
                          <p:cTn id="37" fill="hold">
                            <p:stCondLst>
                              <p:cond delay="2500"/>
                            </p:stCondLst>
                            <p:childTnLst>
                              <p:par>
                                <p:cTn id="38" presetID="22" presetClass="entr" presetSubtype="1" fill="hold" grpId="0" nodeType="afterEffect">
                                  <p:stCondLst>
                                    <p:cond delay="0"/>
                                  </p:stCondLst>
                                  <p:childTnLst>
                                    <p:set>
                                      <p:cBhvr>
                                        <p:cTn id="39" dur="1" fill="hold">
                                          <p:stCondLst>
                                            <p:cond delay="0"/>
                                          </p:stCondLst>
                                        </p:cTn>
                                        <p:tgtEl>
                                          <p:spTgt spid="57"/>
                                        </p:tgtEl>
                                        <p:attrNameLst>
                                          <p:attrName>style.visibility</p:attrName>
                                        </p:attrNameLst>
                                      </p:cBhvr>
                                      <p:to>
                                        <p:strVal val="visible"/>
                                      </p:to>
                                    </p:set>
                                    <p:animEffect transition="in" filter="wipe(up)">
                                      <p:cBhvr>
                                        <p:cTn id="40" dur="500"/>
                                        <p:tgtEl>
                                          <p:spTgt spid="57"/>
                                        </p:tgtEl>
                                      </p:cBhvr>
                                    </p:animEffect>
                                  </p:childTnLst>
                                </p:cTn>
                              </p:par>
                              <p:par>
                                <p:cTn id="41" presetID="22" presetClass="entr" presetSubtype="1" fill="hold" grpId="0" nodeType="with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wipe(up)">
                                      <p:cBhvr>
                                        <p:cTn id="43" dur="500"/>
                                        <p:tgtEl>
                                          <p:spTgt spid="64"/>
                                        </p:tgtEl>
                                      </p:cBhvr>
                                    </p:animEffect>
                                  </p:childTnLst>
                                </p:cTn>
                              </p:par>
                              <p:par>
                                <p:cTn id="44" presetID="22" presetClass="entr" presetSubtype="1" fill="hold" grpId="0" nodeType="withEffect">
                                  <p:stCondLst>
                                    <p:cond delay="0"/>
                                  </p:stCondLst>
                                  <p:childTnLst>
                                    <p:set>
                                      <p:cBhvr>
                                        <p:cTn id="45" dur="1" fill="hold">
                                          <p:stCondLst>
                                            <p:cond delay="0"/>
                                          </p:stCondLst>
                                        </p:cTn>
                                        <p:tgtEl>
                                          <p:spTgt spid="76"/>
                                        </p:tgtEl>
                                        <p:attrNameLst>
                                          <p:attrName>style.visibility</p:attrName>
                                        </p:attrNameLst>
                                      </p:cBhvr>
                                      <p:to>
                                        <p:strVal val="visible"/>
                                      </p:to>
                                    </p:set>
                                    <p:animEffect transition="in" filter="wipe(up)">
                                      <p:cBhvr>
                                        <p:cTn id="46" dur="500"/>
                                        <p:tgtEl>
                                          <p:spTgt spid="76"/>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wipe(down)">
                                      <p:cBhvr>
                                        <p:cTn id="49" dur="500"/>
                                        <p:tgtEl>
                                          <p:spTgt spid="48"/>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71"/>
                                        </p:tgtEl>
                                        <p:attrNameLst>
                                          <p:attrName>style.visibility</p:attrName>
                                        </p:attrNameLst>
                                      </p:cBhvr>
                                      <p:to>
                                        <p:strVal val="visible"/>
                                      </p:to>
                                    </p:set>
                                    <p:animEffect transition="in" filter="wipe(down)">
                                      <p:cBhvr>
                                        <p:cTn id="52" dur="500"/>
                                        <p:tgtEl>
                                          <p:spTgt spid="71"/>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83"/>
                                        </p:tgtEl>
                                        <p:attrNameLst>
                                          <p:attrName>style.visibility</p:attrName>
                                        </p:attrNameLst>
                                      </p:cBhvr>
                                      <p:to>
                                        <p:strVal val="visible"/>
                                      </p:to>
                                    </p:set>
                                    <p:animEffect transition="in" filter="wipe(down)">
                                      <p:cBhvr>
                                        <p:cTn id="55" dur="500"/>
                                        <p:tgtEl>
                                          <p:spTgt spid="83"/>
                                        </p:tgtEl>
                                      </p:cBhvr>
                                    </p:animEffect>
                                  </p:childTnLst>
                                </p:cTn>
                              </p:par>
                            </p:childTnLst>
                          </p:cTn>
                        </p:par>
                        <p:par>
                          <p:cTn id="56" fill="hold">
                            <p:stCondLst>
                              <p:cond delay="3000"/>
                            </p:stCondLst>
                            <p:childTnLst>
                              <p:par>
                                <p:cTn id="57" presetID="21" presetClass="entr" presetSubtype="1" fill="hold" grpId="0" nodeType="afterEffect">
                                  <p:stCondLst>
                                    <p:cond delay="0"/>
                                  </p:stCondLst>
                                  <p:childTnLst>
                                    <p:set>
                                      <p:cBhvr>
                                        <p:cTn id="58" dur="1" fill="hold">
                                          <p:stCondLst>
                                            <p:cond delay="0"/>
                                          </p:stCondLst>
                                        </p:cTn>
                                        <p:tgtEl>
                                          <p:spTgt spid="47"/>
                                        </p:tgtEl>
                                        <p:attrNameLst>
                                          <p:attrName>style.visibility</p:attrName>
                                        </p:attrNameLst>
                                      </p:cBhvr>
                                      <p:to>
                                        <p:strVal val="visible"/>
                                      </p:to>
                                    </p:set>
                                    <p:animEffect transition="in" filter="wheel(1)">
                                      <p:cBhvr>
                                        <p:cTn id="59" dur="1000"/>
                                        <p:tgtEl>
                                          <p:spTgt spid="47"/>
                                        </p:tgtEl>
                                      </p:cBhvr>
                                    </p:animEffect>
                                  </p:childTnLst>
                                </p:cTn>
                              </p:par>
                              <p:par>
                                <p:cTn id="60" presetID="21" presetClass="entr" presetSubtype="1" fill="hold" grpId="0" nodeType="withEffect">
                                  <p:stCondLst>
                                    <p:cond delay="0"/>
                                  </p:stCondLst>
                                  <p:childTnLst>
                                    <p:set>
                                      <p:cBhvr>
                                        <p:cTn id="61" dur="1" fill="hold">
                                          <p:stCondLst>
                                            <p:cond delay="0"/>
                                          </p:stCondLst>
                                        </p:cTn>
                                        <p:tgtEl>
                                          <p:spTgt spid="68"/>
                                        </p:tgtEl>
                                        <p:attrNameLst>
                                          <p:attrName>style.visibility</p:attrName>
                                        </p:attrNameLst>
                                      </p:cBhvr>
                                      <p:to>
                                        <p:strVal val="visible"/>
                                      </p:to>
                                    </p:set>
                                    <p:animEffect transition="in" filter="wheel(1)">
                                      <p:cBhvr>
                                        <p:cTn id="62" dur="1000"/>
                                        <p:tgtEl>
                                          <p:spTgt spid="68"/>
                                        </p:tgtEl>
                                      </p:cBhvr>
                                    </p:animEffect>
                                  </p:childTnLst>
                                </p:cTn>
                              </p:par>
                              <p:par>
                                <p:cTn id="63" presetID="21" presetClass="entr" presetSubtype="1" fill="hold" grpId="0" nodeType="withEffect">
                                  <p:stCondLst>
                                    <p:cond delay="0"/>
                                  </p:stCondLst>
                                  <p:childTnLst>
                                    <p:set>
                                      <p:cBhvr>
                                        <p:cTn id="64" dur="1" fill="hold">
                                          <p:stCondLst>
                                            <p:cond delay="0"/>
                                          </p:stCondLst>
                                        </p:cTn>
                                        <p:tgtEl>
                                          <p:spTgt spid="82"/>
                                        </p:tgtEl>
                                        <p:attrNameLst>
                                          <p:attrName>style.visibility</p:attrName>
                                        </p:attrNameLst>
                                      </p:cBhvr>
                                      <p:to>
                                        <p:strVal val="visible"/>
                                      </p:to>
                                    </p:set>
                                    <p:animEffect transition="in" filter="wheel(1)">
                                      <p:cBhvr>
                                        <p:cTn id="65" dur="1000"/>
                                        <p:tgtEl>
                                          <p:spTgt spid="82"/>
                                        </p:tgtEl>
                                      </p:cBhvr>
                                    </p:animEffect>
                                  </p:childTnLst>
                                </p:cTn>
                              </p:par>
                              <p:par>
                                <p:cTn id="66" presetID="21" presetClass="entr" presetSubtype="1" fill="hold" grpId="0" nodeType="withEffect">
                                  <p:stCondLst>
                                    <p:cond delay="0"/>
                                  </p:stCondLst>
                                  <p:childTnLst>
                                    <p:set>
                                      <p:cBhvr>
                                        <p:cTn id="67" dur="1" fill="hold">
                                          <p:stCondLst>
                                            <p:cond delay="0"/>
                                          </p:stCondLst>
                                        </p:cTn>
                                        <p:tgtEl>
                                          <p:spTgt spid="54"/>
                                        </p:tgtEl>
                                        <p:attrNameLst>
                                          <p:attrName>style.visibility</p:attrName>
                                        </p:attrNameLst>
                                      </p:cBhvr>
                                      <p:to>
                                        <p:strVal val="visible"/>
                                      </p:to>
                                    </p:set>
                                    <p:animEffect transition="in" filter="wheel(1)">
                                      <p:cBhvr>
                                        <p:cTn id="68" dur="1000"/>
                                        <p:tgtEl>
                                          <p:spTgt spid="54"/>
                                        </p:tgtEl>
                                      </p:cBhvr>
                                    </p:animEffect>
                                  </p:childTnLst>
                                </p:cTn>
                              </p:par>
                              <p:par>
                                <p:cTn id="69" presetID="21" presetClass="entr" presetSubtype="1" fill="hold" grpId="0" nodeType="withEffect">
                                  <p:stCondLst>
                                    <p:cond delay="0"/>
                                  </p:stCondLst>
                                  <p:childTnLst>
                                    <p:set>
                                      <p:cBhvr>
                                        <p:cTn id="70" dur="1" fill="hold">
                                          <p:stCondLst>
                                            <p:cond delay="0"/>
                                          </p:stCondLst>
                                        </p:cTn>
                                        <p:tgtEl>
                                          <p:spTgt spid="61"/>
                                        </p:tgtEl>
                                        <p:attrNameLst>
                                          <p:attrName>style.visibility</p:attrName>
                                        </p:attrNameLst>
                                      </p:cBhvr>
                                      <p:to>
                                        <p:strVal val="visible"/>
                                      </p:to>
                                    </p:set>
                                    <p:animEffect transition="in" filter="wheel(1)">
                                      <p:cBhvr>
                                        <p:cTn id="71" dur="1000"/>
                                        <p:tgtEl>
                                          <p:spTgt spid="61"/>
                                        </p:tgtEl>
                                      </p:cBhvr>
                                    </p:animEffect>
                                  </p:childTnLst>
                                </p:cTn>
                              </p:par>
                              <p:par>
                                <p:cTn id="72" presetID="21" presetClass="entr" presetSubtype="1" fill="hold" grpId="0" nodeType="withEffect">
                                  <p:stCondLst>
                                    <p:cond delay="0"/>
                                  </p:stCondLst>
                                  <p:childTnLst>
                                    <p:set>
                                      <p:cBhvr>
                                        <p:cTn id="73" dur="1" fill="hold">
                                          <p:stCondLst>
                                            <p:cond delay="0"/>
                                          </p:stCondLst>
                                        </p:cTn>
                                        <p:tgtEl>
                                          <p:spTgt spid="75"/>
                                        </p:tgtEl>
                                        <p:attrNameLst>
                                          <p:attrName>style.visibility</p:attrName>
                                        </p:attrNameLst>
                                      </p:cBhvr>
                                      <p:to>
                                        <p:strVal val="visible"/>
                                      </p:to>
                                    </p:set>
                                    <p:animEffect transition="in" filter="wheel(1)">
                                      <p:cBhvr>
                                        <p:cTn id="74" dur="1000"/>
                                        <p:tgtEl>
                                          <p:spTgt spid="75"/>
                                        </p:tgtEl>
                                      </p:cBhvr>
                                    </p:animEffect>
                                  </p:childTnLst>
                                </p:cTn>
                              </p:par>
                            </p:childTnLst>
                          </p:cTn>
                        </p:par>
                        <p:par>
                          <p:cTn id="75" fill="hold">
                            <p:stCondLst>
                              <p:cond delay="4000"/>
                            </p:stCondLst>
                            <p:childTnLst>
                              <p:par>
                                <p:cTn id="76" presetID="42" presetClass="entr" presetSubtype="0" fill="hold" grpId="0" nodeType="afterEffect">
                                  <p:stCondLst>
                                    <p:cond delay="0"/>
                                  </p:stCondLst>
                                  <p:childTnLst>
                                    <p:set>
                                      <p:cBhvr>
                                        <p:cTn id="77" dur="1" fill="hold">
                                          <p:stCondLst>
                                            <p:cond delay="0"/>
                                          </p:stCondLst>
                                        </p:cTn>
                                        <p:tgtEl>
                                          <p:spTgt spid="52"/>
                                        </p:tgtEl>
                                        <p:attrNameLst>
                                          <p:attrName>style.visibility</p:attrName>
                                        </p:attrNameLst>
                                      </p:cBhvr>
                                      <p:to>
                                        <p:strVal val="visible"/>
                                      </p:to>
                                    </p:set>
                                    <p:animEffect transition="in" filter="fade">
                                      <p:cBhvr>
                                        <p:cTn id="78" dur="500"/>
                                        <p:tgtEl>
                                          <p:spTgt spid="52"/>
                                        </p:tgtEl>
                                      </p:cBhvr>
                                    </p:animEffect>
                                    <p:anim calcmode="lin" valueType="num">
                                      <p:cBhvr>
                                        <p:cTn id="79" dur="500" fill="hold"/>
                                        <p:tgtEl>
                                          <p:spTgt spid="52"/>
                                        </p:tgtEl>
                                        <p:attrNameLst>
                                          <p:attrName>ppt_x</p:attrName>
                                        </p:attrNameLst>
                                      </p:cBhvr>
                                      <p:tavLst>
                                        <p:tav tm="0">
                                          <p:val>
                                            <p:strVal val="#ppt_x"/>
                                          </p:val>
                                        </p:tav>
                                        <p:tav tm="100000">
                                          <p:val>
                                            <p:strVal val="#ppt_x"/>
                                          </p:val>
                                        </p:tav>
                                      </p:tavLst>
                                    </p:anim>
                                    <p:anim calcmode="lin" valueType="num">
                                      <p:cBhvr>
                                        <p:cTn id="80" dur="500" fill="hold"/>
                                        <p:tgtEl>
                                          <p:spTgt spid="52"/>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53"/>
                                        </p:tgtEl>
                                        <p:attrNameLst>
                                          <p:attrName>style.visibility</p:attrName>
                                        </p:attrNameLst>
                                      </p:cBhvr>
                                      <p:to>
                                        <p:strVal val="visible"/>
                                      </p:to>
                                    </p:set>
                                    <p:animEffect transition="in" filter="fade">
                                      <p:cBhvr>
                                        <p:cTn id="83" dur="500"/>
                                        <p:tgtEl>
                                          <p:spTgt spid="53"/>
                                        </p:tgtEl>
                                      </p:cBhvr>
                                    </p:animEffect>
                                    <p:anim calcmode="lin" valueType="num">
                                      <p:cBhvr>
                                        <p:cTn id="84" dur="500" fill="hold"/>
                                        <p:tgtEl>
                                          <p:spTgt spid="53"/>
                                        </p:tgtEl>
                                        <p:attrNameLst>
                                          <p:attrName>ppt_x</p:attrName>
                                        </p:attrNameLst>
                                      </p:cBhvr>
                                      <p:tavLst>
                                        <p:tav tm="0">
                                          <p:val>
                                            <p:strVal val="#ppt_x"/>
                                          </p:val>
                                        </p:tav>
                                        <p:tav tm="100000">
                                          <p:val>
                                            <p:strVal val="#ppt_x"/>
                                          </p:val>
                                        </p:tav>
                                      </p:tavLst>
                                    </p:anim>
                                    <p:anim calcmode="lin" valueType="num">
                                      <p:cBhvr>
                                        <p:cTn id="85" dur="500" fill="hold"/>
                                        <p:tgtEl>
                                          <p:spTgt spid="53"/>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anim calcmode="lin" valueType="num">
                                      <p:cBhvr>
                                        <p:cTn id="89" dur="500" fill="hold"/>
                                        <p:tgtEl>
                                          <p:spTgt spid="69"/>
                                        </p:tgtEl>
                                        <p:attrNameLst>
                                          <p:attrName>ppt_x</p:attrName>
                                        </p:attrNameLst>
                                      </p:cBhvr>
                                      <p:tavLst>
                                        <p:tav tm="0">
                                          <p:val>
                                            <p:strVal val="#ppt_x"/>
                                          </p:val>
                                        </p:tav>
                                        <p:tav tm="100000">
                                          <p:val>
                                            <p:strVal val="#ppt_x"/>
                                          </p:val>
                                        </p:tav>
                                      </p:tavLst>
                                    </p:anim>
                                    <p:anim calcmode="lin" valueType="num">
                                      <p:cBhvr>
                                        <p:cTn id="90" dur="500" fill="hold"/>
                                        <p:tgtEl>
                                          <p:spTgt spid="69"/>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70"/>
                                        </p:tgtEl>
                                        <p:attrNameLst>
                                          <p:attrName>style.visibility</p:attrName>
                                        </p:attrNameLst>
                                      </p:cBhvr>
                                      <p:to>
                                        <p:strVal val="visible"/>
                                      </p:to>
                                    </p:set>
                                    <p:animEffect transition="in" filter="fade">
                                      <p:cBhvr>
                                        <p:cTn id="93" dur="500"/>
                                        <p:tgtEl>
                                          <p:spTgt spid="70"/>
                                        </p:tgtEl>
                                      </p:cBhvr>
                                    </p:animEffect>
                                    <p:anim calcmode="lin" valueType="num">
                                      <p:cBhvr>
                                        <p:cTn id="94" dur="500" fill="hold"/>
                                        <p:tgtEl>
                                          <p:spTgt spid="70"/>
                                        </p:tgtEl>
                                        <p:attrNameLst>
                                          <p:attrName>ppt_x</p:attrName>
                                        </p:attrNameLst>
                                      </p:cBhvr>
                                      <p:tavLst>
                                        <p:tav tm="0">
                                          <p:val>
                                            <p:strVal val="#ppt_x"/>
                                          </p:val>
                                        </p:tav>
                                        <p:tav tm="100000">
                                          <p:val>
                                            <p:strVal val="#ppt_x"/>
                                          </p:val>
                                        </p:tav>
                                      </p:tavLst>
                                    </p:anim>
                                    <p:anim calcmode="lin" valueType="num">
                                      <p:cBhvr>
                                        <p:cTn id="95" dur="500" fill="hold"/>
                                        <p:tgtEl>
                                          <p:spTgt spid="70"/>
                                        </p:tgtEl>
                                        <p:attrNameLst>
                                          <p:attrName>ppt_y</p:attrName>
                                        </p:attrNameLst>
                                      </p:cBhvr>
                                      <p:tavLst>
                                        <p:tav tm="0">
                                          <p:val>
                                            <p:strVal val="#ppt_y+.1"/>
                                          </p:val>
                                        </p:tav>
                                        <p:tav tm="100000">
                                          <p:val>
                                            <p:strVal val="#ppt_y"/>
                                          </p:val>
                                        </p:tav>
                                      </p:tavLst>
                                    </p:anim>
                                  </p:childTnLst>
                                </p:cTn>
                              </p:par>
                              <p:par>
                                <p:cTn id="96" presetID="42" presetClass="entr" presetSubtype="0" fill="hold" grpId="0" nodeType="withEffect">
                                  <p:stCondLst>
                                    <p:cond delay="0"/>
                                  </p:stCondLst>
                                  <p:childTnLst>
                                    <p:set>
                                      <p:cBhvr>
                                        <p:cTn id="97" dur="1" fill="hold">
                                          <p:stCondLst>
                                            <p:cond delay="0"/>
                                          </p:stCondLst>
                                        </p:cTn>
                                        <p:tgtEl>
                                          <p:spTgt spid="87"/>
                                        </p:tgtEl>
                                        <p:attrNameLst>
                                          <p:attrName>style.visibility</p:attrName>
                                        </p:attrNameLst>
                                      </p:cBhvr>
                                      <p:to>
                                        <p:strVal val="visible"/>
                                      </p:to>
                                    </p:set>
                                    <p:animEffect transition="in" filter="fade">
                                      <p:cBhvr>
                                        <p:cTn id="98" dur="500"/>
                                        <p:tgtEl>
                                          <p:spTgt spid="87"/>
                                        </p:tgtEl>
                                      </p:cBhvr>
                                    </p:animEffect>
                                    <p:anim calcmode="lin" valueType="num">
                                      <p:cBhvr>
                                        <p:cTn id="99" dur="500" fill="hold"/>
                                        <p:tgtEl>
                                          <p:spTgt spid="87"/>
                                        </p:tgtEl>
                                        <p:attrNameLst>
                                          <p:attrName>ppt_x</p:attrName>
                                        </p:attrNameLst>
                                      </p:cBhvr>
                                      <p:tavLst>
                                        <p:tav tm="0">
                                          <p:val>
                                            <p:strVal val="#ppt_x"/>
                                          </p:val>
                                        </p:tav>
                                        <p:tav tm="100000">
                                          <p:val>
                                            <p:strVal val="#ppt_x"/>
                                          </p:val>
                                        </p:tav>
                                      </p:tavLst>
                                    </p:anim>
                                    <p:anim calcmode="lin" valueType="num">
                                      <p:cBhvr>
                                        <p:cTn id="100" dur="500" fill="hold"/>
                                        <p:tgtEl>
                                          <p:spTgt spid="87"/>
                                        </p:tgtEl>
                                        <p:attrNameLst>
                                          <p:attrName>ppt_y</p:attrName>
                                        </p:attrNameLst>
                                      </p:cBhvr>
                                      <p:tavLst>
                                        <p:tav tm="0">
                                          <p:val>
                                            <p:strVal val="#ppt_y+.1"/>
                                          </p:val>
                                        </p:tav>
                                        <p:tav tm="100000">
                                          <p:val>
                                            <p:strVal val="#ppt_y"/>
                                          </p:val>
                                        </p:tav>
                                      </p:tavLst>
                                    </p:anim>
                                  </p:childTnLst>
                                </p:cTn>
                              </p:par>
                              <p:par>
                                <p:cTn id="101" presetID="42" presetClass="entr" presetSubtype="0" fill="hold" grpId="0" nodeType="withEffect">
                                  <p:stCondLst>
                                    <p:cond delay="0"/>
                                  </p:stCondLst>
                                  <p:childTnLst>
                                    <p:set>
                                      <p:cBhvr>
                                        <p:cTn id="102" dur="1" fill="hold">
                                          <p:stCondLst>
                                            <p:cond delay="0"/>
                                          </p:stCondLst>
                                        </p:cTn>
                                        <p:tgtEl>
                                          <p:spTgt spid="88"/>
                                        </p:tgtEl>
                                        <p:attrNameLst>
                                          <p:attrName>style.visibility</p:attrName>
                                        </p:attrNameLst>
                                      </p:cBhvr>
                                      <p:to>
                                        <p:strVal val="visible"/>
                                      </p:to>
                                    </p:set>
                                    <p:animEffect transition="in" filter="fade">
                                      <p:cBhvr>
                                        <p:cTn id="103" dur="500"/>
                                        <p:tgtEl>
                                          <p:spTgt spid="88"/>
                                        </p:tgtEl>
                                      </p:cBhvr>
                                    </p:animEffect>
                                    <p:anim calcmode="lin" valueType="num">
                                      <p:cBhvr>
                                        <p:cTn id="104" dur="500" fill="hold"/>
                                        <p:tgtEl>
                                          <p:spTgt spid="88"/>
                                        </p:tgtEl>
                                        <p:attrNameLst>
                                          <p:attrName>ppt_x</p:attrName>
                                        </p:attrNameLst>
                                      </p:cBhvr>
                                      <p:tavLst>
                                        <p:tav tm="0">
                                          <p:val>
                                            <p:strVal val="#ppt_x"/>
                                          </p:val>
                                        </p:tav>
                                        <p:tav tm="100000">
                                          <p:val>
                                            <p:strVal val="#ppt_x"/>
                                          </p:val>
                                        </p:tav>
                                      </p:tavLst>
                                    </p:anim>
                                    <p:anim calcmode="lin" valueType="num">
                                      <p:cBhvr>
                                        <p:cTn id="105" dur="500" fill="hold"/>
                                        <p:tgtEl>
                                          <p:spTgt spid="88"/>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55"/>
                                        </p:tgtEl>
                                        <p:attrNameLst>
                                          <p:attrName>style.visibility</p:attrName>
                                        </p:attrNameLst>
                                      </p:cBhvr>
                                      <p:to>
                                        <p:strVal val="visible"/>
                                      </p:to>
                                    </p:set>
                                    <p:animEffect transition="in" filter="fade">
                                      <p:cBhvr>
                                        <p:cTn id="108" dur="500"/>
                                        <p:tgtEl>
                                          <p:spTgt spid="55"/>
                                        </p:tgtEl>
                                      </p:cBhvr>
                                    </p:animEffect>
                                    <p:anim calcmode="lin" valueType="num">
                                      <p:cBhvr>
                                        <p:cTn id="109" dur="500" fill="hold"/>
                                        <p:tgtEl>
                                          <p:spTgt spid="55"/>
                                        </p:tgtEl>
                                        <p:attrNameLst>
                                          <p:attrName>ppt_x</p:attrName>
                                        </p:attrNameLst>
                                      </p:cBhvr>
                                      <p:tavLst>
                                        <p:tav tm="0">
                                          <p:val>
                                            <p:strVal val="#ppt_x"/>
                                          </p:val>
                                        </p:tav>
                                        <p:tav tm="100000">
                                          <p:val>
                                            <p:strVal val="#ppt_x"/>
                                          </p:val>
                                        </p:tav>
                                      </p:tavLst>
                                    </p:anim>
                                    <p:anim calcmode="lin" valueType="num">
                                      <p:cBhvr>
                                        <p:cTn id="110" dur="500" fill="hold"/>
                                        <p:tgtEl>
                                          <p:spTgt spid="55"/>
                                        </p:tgtEl>
                                        <p:attrNameLst>
                                          <p:attrName>ppt_y</p:attrName>
                                        </p:attrNameLst>
                                      </p:cBhvr>
                                      <p:tavLst>
                                        <p:tav tm="0">
                                          <p:val>
                                            <p:strVal val="#ppt_y+.1"/>
                                          </p:val>
                                        </p:tav>
                                        <p:tav tm="100000">
                                          <p:val>
                                            <p:strVal val="#ppt_y"/>
                                          </p:val>
                                        </p:tav>
                                      </p:tavLst>
                                    </p:anim>
                                  </p:childTnLst>
                                </p:cTn>
                              </p:par>
                              <p:par>
                                <p:cTn id="111" presetID="42" presetClass="entr" presetSubtype="0" fill="hold" grpId="0" nodeType="withEffect">
                                  <p:stCondLst>
                                    <p:cond delay="0"/>
                                  </p:stCondLst>
                                  <p:childTnLst>
                                    <p:set>
                                      <p:cBhvr>
                                        <p:cTn id="112" dur="1" fill="hold">
                                          <p:stCondLst>
                                            <p:cond delay="0"/>
                                          </p:stCondLst>
                                        </p:cTn>
                                        <p:tgtEl>
                                          <p:spTgt spid="56"/>
                                        </p:tgtEl>
                                        <p:attrNameLst>
                                          <p:attrName>style.visibility</p:attrName>
                                        </p:attrNameLst>
                                      </p:cBhvr>
                                      <p:to>
                                        <p:strVal val="visible"/>
                                      </p:to>
                                    </p:set>
                                    <p:animEffect transition="in" filter="fade">
                                      <p:cBhvr>
                                        <p:cTn id="113" dur="500"/>
                                        <p:tgtEl>
                                          <p:spTgt spid="56"/>
                                        </p:tgtEl>
                                      </p:cBhvr>
                                    </p:animEffect>
                                    <p:anim calcmode="lin" valueType="num">
                                      <p:cBhvr>
                                        <p:cTn id="114" dur="500" fill="hold"/>
                                        <p:tgtEl>
                                          <p:spTgt spid="56"/>
                                        </p:tgtEl>
                                        <p:attrNameLst>
                                          <p:attrName>ppt_x</p:attrName>
                                        </p:attrNameLst>
                                      </p:cBhvr>
                                      <p:tavLst>
                                        <p:tav tm="0">
                                          <p:val>
                                            <p:strVal val="#ppt_x"/>
                                          </p:val>
                                        </p:tav>
                                        <p:tav tm="100000">
                                          <p:val>
                                            <p:strVal val="#ppt_x"/>
                                          </p:val>
                                        </p:tav>
                                      </p:tavLst>
                                    </p:anim>
                                    <p:anim calcmode="lin" valueType="num">
                                      <p:cBhvr>
                                        <p:cTn id="115" dur="500" fill="hold"/>
                                        <p:tgtEl>
                                          <p:spTgt spid="56"/>
                                        </p:tgtEl>
                                        <p:attrNameLst>
                                          <p:attrName>ppt_y</p:attrName>
                                        </p:attrNameLst>
                                      </p:cBhvr>
                                      <p:tavLst>
                                        <p:tav tm="0">
                                          <p:val>
                                            <p:strVal val="#ppt_y+.1"/>
                                          </p:val>
                                        </p:tav>
                                        <p:tav tm="100000">
                                          <p:val>
                                            <p:strVal val="#ppt_y"/>
                                          </p:val>
                                        </p:tav>
                                      </p:tavLst>
                                    </p:anim>
                                  </p:childTnLst>
                                </p:cTn>
                              </p:par>
                              <p:par>
                                <p:cTn id="116" presetID="42" presetClass="entr" presetSubtype="0" fill="hold" grpId="0" nodeType="with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anim calcmode="lin" valueType="num">
                                      <p:cBhvr>
                                        <p:cTn id="119" dur="500" fill="hold"/>
                                        <p:tgtEl>
                                          <p:spTgt spid="62"/>
                                        </p:tgtEl>
                                        <p:attrNameLst>
                                          <p:attrName>ppt_x</p:attrName>
                                        </p:attrNameLst>
                                      </p:cBhvr>
                                      <p:tavLst>
                                        <p:tav tm="0">
                                          <p:val>
                                            <p:strVal val="#ppt_x"/>
                                          </p:val>
                                        </p:tav>
                                        <p:tav tm="100000">
                                          <p:val>
                                            <p:strVal val="#ppt_x"/>
                                          </p:val>
                                        </p:tav>
                                      </p:tavLst>
                                    </p:anim>
                                    <p:anim calcmode="lin" valueType="num">
                                      <p:cBhvr>
                                        <p:cTn id="120" dur="500" fill="hold"/>
                                        <p:tgtEl>
                                          <p:spTgt spid="62"/>
                                        </p:tgtEl>
                                        <p:attrNameLst>
                                          <p:attrName>ppt_y</p:attrName>
                                        </p:attrNameLst>
                                      </p:cBhvr>
                                      <p:tavLst>
                                        <p:tav tm="0">
                                          <p:val>
                                            <p:strVal val="#ppt_y+.1"/>
                                          </p:val>
                                        </p:tav>
                                        <p:tav tm="100000">
                                          <p:val>
                                            <p:strVal val="#ppt_y"/>
                                          </p:val>
                                        </p:tav>
                                      </p:tavLst>
                                    </p:anim>
                                  </p:childTnLst>
                                </p:cTn>
                              </p:par>
                              <p:par>
                                <p:cTn id="121" presetID="42" presetClass="entr" presetSubtype="0" fill="hold" grpId="0" nodeType="withEffect">
                                  <p:stCondLst>
                                    <p:cond delay="0"/>
                                  </p:stCondLst>
                                  <p:childTnLst>
                                    <p:set>
                                      <p:cBhvr>
                                        <p:cTn id="122" dur="1" fill="hold">
                                          <p:stCondLst>
                                            <p:cond delay="0"/>
                                          </p:stCondLst>
                                        </p:cTn>
                                        <p:tgtEl>
                                          <p:spTgt spid="63"/>
                                        </p:tgtEl>
                                        <p:attrNameLst>
                                          <p:attrName>style.visibility</p:attrName>
                                        </p:attrNameLst>
                                      </p:cBhvr>
                                      <p:to>
                                        <p:strVal val="visible"/>
                                      </p:to>
                                    </p:set>
                                    <p:animEffect transition="in" filter="fade">
                                      <p:cBhvr>
                                        <p:cTn id="123" dur="500"/>
                                        <p:tgtEl>
                                          <p:spTgt spid="63"/>
                                        </p:tgtEl>
                                      </p:cBhvr>
                                    </p:animEffect>
                                    <p:anim calcmode="lin" valueType="num">
                                      <p:cBhvr>
                                        <p:cTn id="124" dur="500" fill="hold"/>
                                        <p:tgtEl>
                                          <p:spTgt spid="63"/>
                                        </p:tgtEl>
                                        <p:attrNameLst>
                                          <p:attrName>ppt_x</p:attrName>
                                        </p:attrNameLst>
                                      </p:cBhvr>
                                      <p:tavLst>
                                        <p:tav tm="0">
                                          <p:val>
                                            <p:strVal val="#ppt_x"/>
                                          </p:val>
                                        </p:tav>
                                        <p:tav tm="100000">
                                          <p:val>
                                            <p:strVal val="#ppt_x"/>
                                          </p:val>
                                        </p:tav>
                                      </p:tavLst>
                                    </p:anim>
                                    <p:anim calcmode="lin" valueType="num">
                                      <p:cBhvr>
                                        <p:cTn id="125" dur="500" fill="hold"/>
                                        <p:tgtEl>
                                          <p:spTgt spid="63"/>
                                        </p:tgtEl>
                                        <p:attrNameLst>
                                          <p:attrName>ppt_y</p:attrName>
                                        </p:attrNameLst>
                                      </p:cBhvr>
                                      <p:tavLst>
                                        <p:tav tm="0">
                                          <p:val>
                                            <p:strVal val="#ppt_y+.1"/>
                                          </p:val>
                                        </p:tav>
                                        <p:tav tm="100000">
                                          <p:val>
                                            <p:strVal val="#ppt_y"/>
                                          </p:val>
                                        </p:tav>
                                      </p:tavLst>
                                    </p:anim>
                                  </p:childTnLst>
                                </p:cTn>
                              </p:par>
                              <p:par>
                                <p:cTn id="126" presetID="42" presetClass="entr" presetSubtype="0" fill="hold" grpId="0" nodeType="withEffect">
                                  <p:stCondLst>
                                    <p:cond delay="0"/>
                                  </p:stCondLst>
                                  <p:childTnLst>
                                    <p:set>
                                      <p:cBhvr>
                                        <p:cTn id="127" dur="1" fill="hold">
                                          <p:stCondLst>
                                            <p:cond delay="0"/>
                                          </p:stCondLst>
                                        </p:cTn>
                                        <p:tgtEl>
                                          <p:spTgt spid="80"/>
                                        </p:tgtEl>
                                        <p:attrNameLst>
                                          <p:attrName>style.visibility</p:attrName>
                                        </p:attrNameLst>
                                      </p:cBhvr>
                                      <p:to>
                                        <p:strVal val="visible"/>
                                      </p:to>
                                    </p:set>
                                    <p:animEffect transition="in" filter="fade">
                                      <p:cBhvr>
                                        <p:cTn id="128" dur="500"/>
                                        <p:tgtEl>
                                          <p:spTgt spid="80"/>
                                        </p:tgtEl>
                                      </p:cBhvr>
                                    </p:animEffect>
                                    <p:anim calcmode="lin" valueType="num">
                                      <p:cBhvr>
                                        <p:cTn id="129" dur="500" fill="hold"/>
                                        <p:tgtEl>
                                          <p:spTgt spid="80"/>
                                        </p:tgtEl>
                                        <p:attrNameLst>
                                          <p:attrName>ppt_x</p:attrName>
                                        </p:attrNameLst>
                                      </p:cBhvr>
                                      <p:tavLst>
                                        <p:tav tm="0">
                                          <p:val>
                                            <p:strVal val="#ppt_x"/>
                                          </p:val>
                                        </p:tav>
                                        <p:tav tm="100000">
                                          <p:val>
                                            <p:strVal val="#ppt_x"/>
                                          </p:val>
                                        </p:tav>
                                      </p:tavLst>
                                    </p:anim>
                                    <p:anim calcmode="lin" valueType="num">
                                      <p:cBhvr>
                                        <p:cTn id="130" dur="500" fill="hold"/>
                                        <p:tgtEl>
                                          <p:spTgt spid="80"/>
                                        </p:tgtEl>
                                        <p:attrNameLst>
                                          <p:attrName>ppt_y</p:attrName>
                                        </p:attrNameLst>
                                      </p:cBhvr>
                                      <p:tavLst>
                                        <p:tav tm="0">
                                          <p:val>
                                            <p:strVal val="#ppt_y+.1"/>
                                          </p:val>
                                        </p:tav>
                                        <p:tav tm="100000">
                                          <p:val>
                                            <p:strVal val="#ppt_y"/>
                                          </p:val>
                                        </p:tav>
                                      </p:tavLst>
                                    </p:anim>
                                  </p:childTnLst>
                                </p:cTn>
                              </p:par>
                              <p:par>
                                <p:cTn id="131" presetID="42" presetClass="entr" presetSubtype="0" fill="hold" grpId="0" nodeType="withEffect">
                                  <p:stCondLst>
                                    <p:cond delay="0"/>
                                  </p:stCondLst>
                                  <p:childTnLst>
                                    <p:set>
                                      <p:cBhvr>
                                        <p:cTn id="132" dur="1" fill="hold">
                                          <p:stCondLst>
                                            <p:cond delay="0"/>
                                          </p:stCondLst>
                                        </p:cTn>
                                        <p:tgtEl>
                                          <p:spTgt spid="81"/>
                                        </p:tgtEl>
                                        <p:attrNameLst>
                                          <p:attrName>style.visibility</p:attrName>
                                        </p:attrNameLst>
                                      </p:cBhvr>
                                      <p:to>
                                        <p:strVal val="visible"/>
                                      </p:to>
                                    </p:set>
                                    <p:animEffect transition="in" filter="fade">
                                      <p:cBhvr>
                                        <p:cTn id="133" dur="500"/>
                                        <p:tgtEl>
                                          <p:spTgt spid="81"/>
                                        </p:tgtEl>
                                      </p:cBhvr>
                                    </p:animEffect>
                                    <p:anim calcmode="lin" valueType="num">
                                      <p:cBhvr>
                                        <p:cTn id="134" dur="500" fill="hold"/>
                                        <p:tgtEl>
                                          <p:spTgt spid="81"/>
                                        </p:tgtEl>
                                        <p:attrNameLst>
                                          <p:attrName>ppt_x</p:attrName>
                                        </p:attrNameLst>
                                      </p:cBhvr>
                                      <p:tavLst>
                                        <p:tav tm="0">
                                          <p:val>
                                            <p:strVal val="#ppt_x"/>
                                          </p:val>
                                        </p:tav>
                                        <p:tav tm="100000">
                                          <p:val>
                                            <p:strVal val="#ppt_x"/>
                                          </p:val>
                                        </p:tav>
                                      </p:tavLst>
                                    </p:anim>
                                    <p:anim calcmode="lin" valueType="num">
                                      <p:cBhvr>
                                        <p:cTn id="135" dur="500" fill="hold"/>
                                        <p:tgtEl>
                                          <p:spTgt spid="8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7" grpId="0" animBg="1"/>
      <p:bldP spid="48" grpId="0" animBg="1"/>
      <p:bldP spid="52" grpId="0"/>
      <p:bldP spid="53" grpId="0"/>
      <p:bldP spid="54" grpId="0" animBg="1"/>
      <p:bldP spid="55" grpId="0"/>
      <p:bldP spid="56" grpId="0"/>
      <p:bldP spid="57" grpId="0" animBg="1"/>
      <p:bldP spid="61" grpId="0" animBg="1"/>
      <p:bldP spid="62" grpId="0"/>
      <p:bldP spid="63" grpId="0"/>
      <p:bldP spid="64" grpId="0" animBg="1"/>
      <p:bldP spid="68" grpId="0" animBg="1"/>
      <p:bldP spid="69" grpId="0"/>
      <p:bldP spid="70" grpId="0"/>
      <p:bldP spid="71" grpId="0" animBg="1"/>
      <p:bldP spid="75" grpId="0" animBg="1"/>
      <p:bldP spid="76" grpId="0" animBg="1"/>
      <p:bldP spid="80" grpId="0"/>
      <p:bldP spid="81" grpId="0"/>
      <p:bldP spid="82" grpId="0" animBg="1"/>
      <p:bldP spid="83" grpId="0" animBg="1"/>
      <p:bldP spid="87" grpId="0"/>
      <p:bldP spid="8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43" name="右箭头 42"/>
          <p:cNvSpPr/>
          <p:nvPr/>
        </p:nvSpPr>
        <p:spPr>
          <a:xfrm>
            <a:off x="251520" y="987574"/>
            <a:ext cx="5040000" cy="1224136"/>
          </a:xfrm>
          <a:prstGeom prst="rightArrow">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右箭头 43"/>
          <p:cNvSpPr/>
          <p:nvPr/>
        </p:nvSpPr>
        <p:spPr>
          <a:xfrm>
            <a:off x="2123728" y="1563638"/>
            <a:ext cx="5040000" cy="1224136"/>
          </a:xfrm>
          <a:prstGeom prst="rightArrow">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右箭头 44"/>
          <p:cNvSpPr/>
          <p:nvPr/>
        </p:nvSpPr>
        <p:spPr>
          <a:xfrm>
            <a:off x="3923368" y="2139702"/>
            <a:ext cx="5040000" cy="1224136"/>
          </a:xfrm>
          <a:prstGeom prst="rightArrow">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323528" y="2067694"/>
            <a:ext cx="1530900" cy="932563"/>
          </a:xfrm>
          <a:prstGeom prst="rect">
            <a:avLst/>
          </a:prstGeom>
        </p:spPr>
        <p:txBody>
          <a:bodyPr wrap="square">
            <a:spAutoFit/>
          </a:bodyPr>
          <a:lstStyle/>
          <a:p>
            <a:pPr algn="just">
              <a:lnSpc>
                <a:spcPct val="130000"/>
              </a:lnSpc>
              <a:spcAft>
                <a:spcPts val="600"/>
              </a:spcAft>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单击此处</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添加说明</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文字单击此处</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添加说明</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文字</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251520" y="1430365"/>
            <a:ext cx="1728192" cy="36933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smtClean="0">
                <a:ln>
                  <a:noFill/>
                </a:ln>
                <a:solidFill>
                  <a:schemeClr val="bg1"/>
                </a:solidFill>
                <a:effectLst/>
                <a:uLnTx/>
                <a:uFillTx/>
                <a:latin typeface="微软雅黑" panose="020B0503020204020204" pitchFamily="34" charset="-122"/>
                <a:ea typeface="微软雅黑" panose="020B0503020204020204" pitchFamily="34" charset="-122"/>
              </a:rPr>
              <a:t>此处添加标题</a:t>
            </a:r>
            <a:endParaRPr kumimoji="0" lang="zh-CN" altLang="en-US"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8" name="TextBox 47"/>
          <p:cNvSpPr txBox="1"/>
          <p:nvPr/>
        </p:nvSpPr>
        <p:spPr>
          <a:xfrm>
            <a:off x="2123728" y="2017172"/>
            <a:ext cx="1728192" cy="36933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smtClean="0">
                <a:ln>
                  <a:noFill/>
                </a:ln>
                <a:solidFill>
                  <a:schemeClr val="bg1"/>
                </a:solidFill>
                <a:effectLst/>
                <a:uLnTx/>
                <a:uFillTx/>
                <a:latin typeface="微软雅黑" panose="020B0503020204020204" pitchFamily="34" charset="-122"/>
                <a:ea typeface="微软雅黑" panose="020B0503020204020204" pitchFamily="34" charset="-122"/>
              </a:rPr>
              <a:t>此处添加标题</a:t>
            </a:r>
            <a:endParaRPr kumimoji="0" lang="zh-CN" altLang="en-US"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49" name="矩形 48"/>
          <p:cNvSpPr/>
          <p:nvPr/>
        </p:nvSpPr>
        <p:spPr>
          <a:xfrm>
            <a:off x="2267744" y="2715766"/>
            <a:ext cx="1530900" cy="932563"/>
          </a:xfrm>
          <a:prstGeom prst="rect">
            <a:avLst/>
          </a:prstGeom>
        </p:spPr>
        <p:txBody>
          <a:bodyPr wrap="square">
            <a:spAutoFit/>
          </a:bodyPr>
          <a:lstStyle/>
          <a:p>
            <a:pPr algn="just">
              <a:lnSpc>
                <a:spcPct val="130000"/>
              </a:lnSpc>
              <a:spcAft>
                <a:spcPts val="600"/>
              </a:spcAft>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单击此处添加说明文字单击此处添加说明文字</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矩形 49"/>
          <p:cNvSpPr/>
          <p:nvPr/>
        </p:nvSpPr>
        <p:spPr>
          <a:xfrm>
            <a:off x="4121220" y="3247405"/>
            <a:ext cx="1530900" cy="932563"/>
          </a:xfrm>
          <a:prstGeom prst="rect">
            <a:avLst/>
          </a:prstGeom>
        </p:spPr>
        <p:txBody>
          <a:bodyPr wrap="square">
            <a:spAutoFit/>
          </a:bodyPr>
          <a:lstStyle/>
          <a:p>
            <a:pPr algn="just">
              <a:lnSpc>
                <a:spcPct val="130000"/>
              </a:lnSpc>
              <a:spcAft>
                <a:spcPts val="600"/>
              </a:spcAft>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单击此处添加说明文字单击此处添加说明文字</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1" name="TextBox 50"/>
          <p:cNvSpPr txBox="1"/>
          <p:nvPr/>
        </p:nvSpPr>
        <p:spPr>
          <a:xfrm>
            <a:off x="3923928" y="2593236"/>
            <a:ext cx="1728192" cy="369332"/>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smtClean="0">
                <a:ln>
                  <a:noFill/>
                </a:ln>
                <a:solidFill>
                  <a:schemeClr val="bg1"/>
                </a:solidFill>
                <a:effectLst/>
                <a:uLnTx/>
                <a:uFillTx/>
                <a:latin typeface="微软雅黑" panose="020B0503020204020204" pitchFamily="34" charset="-122"/>
                <a:ea typeface="微软雅黑" panose="020B0503020204020204" pitchFamily="34" charset="-122"/>
              </a:rPr>
              <a:t>此处添加标题</a:t>
            </a:r>
            <a:endParaRPr kumimoji="0" lang="zh-CN" altLang="en-US"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52" name="圆角矩形 51"/>
          <p:cNvSpPr/>
          <p:nvPr/>
        </p:nvSpPr>
        <p:spPr>
          <a:xfrm>
            <a:off x="6012160" y="3507854"/>
            <a:ext cx="2520280" cy="122413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6084168" y="3639383"/>
            <a:ext cx="2376264" cy="957185"/>
          </a:xfrm>
          <a:prstGeom prst="rect">
            <a:avLst/>
          </a:prstGeom>
        </p:spPr>
        <p:txBody>
          <a:bodyPr wrap="square">
            <a:spAutoFit/>
          </a:bodyPr>
          <a:lstStyle/>
          <a:p>
            <a:pPr lvl="0">
              <a:lnSpc>
                <a:spcPct val="150000"/>
              </a:lnSpc>
              <a:defRPr/>
            </a:pPr>
            <a:r>
              <a:rPr kumimoji="0" lang="zh-CN" altLang="en-US" sz="1300" b="0" i="0" u="none" strike="noStrike" kern="0" cap="none" spc="0" normalizeH="0" baseline="0" noProof="0" dirty="0" smtClean="0">
                <a:ln>
                  <a:noFill/>
                </a:ln>
                <a:solidFill>
                  <a:sysClr val="windowText" lastClr="000000">
                    <a:lumMod val="85000"/>
                    <a:lumOff val="15000"/>
                  </a:sysClr>
                </a:solidFill>
                <a:effectLst/>
                <a:uLnTx/>
                <a:uFillTx/>
                <a:latin typeface="微软雅黑" panose="020B0503020204020204" pitchFamily="34" charset="-122"/>
                <a:ea typeface="微软雅黑" panose="020B0503020204020204" pitchFamily="34" charset="-122"/>
              </a:rPr>
              <a:t>请输入文本内容请输入文本</a:t>
            </a:r>
            <a:r>
              <a:rPr lang="zh-CN" altLang="en-US" sz="1300" kern="0" dirty="0" smtClean="0">
                <a:solidFill>
                  <a:sysClr val="windowText" lastClr="000000">
                    <a:lumMod val="85000"/>
                    <a:lumOff val="15000"/>
                  </a:sysClr>
                </a:solidFill>
                <a:latin typeface="微软雅黑" panose="020B0503020204020204" pitchFamily="34" charset="-122"/>
                <a:ea typeface="微软雅黑" panose="020B0503020204020204" pitchFamily="34" charset="-122"/>
              </a:rPr>
              <a:t>内容请输入文本内容输入文本内容输入文本内容</a:t>
            </a:r>
            <a:endParaRPr kumimoji="0" lang="zh-CN" altLang="en-US" sz="1300" b="0" i="0" u="none" strike="noStrike" kern="0" cap="none" spc="0" normalizeH="0" baseline="0" noProof="0" dirty="0" smtClean="0">
              <a:ln>
                <a:noFill/>
              </a:ln>
              <a:solidFill>
                <a:sysClr val="windowText" lastClr="000000">
                  <a:lumMod val="85000"/>
                  <a:lumOff val="15000"/>
                </a:sysClr>
              </a:solidFill>
              <a:effectLst/>
              <a:uLnTx/>
              <a:uFillTx/>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8000">
        <p14:warp dir="in"/>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heel(4)">
                                      <p:cBhvr>
                                        <p:cTn id="7" dur="1000"/>
                                        <p:tgtEl>
                                          <p:spTgt spid="21"/>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500" fill="hold"/>
                                        <p:tgtEl>
                                          <p:spTgt spid="43"/>
                                        </p:tgtEl>
                                        <p:attrNameLst>
                                          <p:attrName>ppt_x</p:attrName>
                                        </p:attrNameLst>
                                      </p:cBhvr>
                                      <p:tavLst>
                                        <p:tav tm="0">
                                          <p:val>
                                            <p:strVal val="0-#ppt_w/2"/>
                                          </p:val>
                                        </p:tav>
                                        <p:tav tm="100000">
                                          <p:val>
                                            <p:strVal val="#ppt_x"/>
                                          </p:val>
                                        </p:tav>
                                      </p:tavLst>
                                    </p:anim>
                                    <p:anim calcmode="lin" valueType="num">
                                      <p:cBhvr additive="base">
                                        <p:cTn id="12" dur="500" fill="hold"/>
                                        <p:tgtEl>
                                          <p:spTgt spid="43"/>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 presetClass="entr" presetSubtype="8" fill="hold" grpId="0" nodeType="afterEffect">
                                  <p:stCondLst>
                                    <p:cond delay="0"/>
                                  </p:stCondLst>
                                  <p:childTnLst>
                                    <p:set>
                                      <p:cBhvr>
                                        <p:cTn id="15" dur="1" fill="hold">
                                          <p:stCondLst>
                                            <p:cond delay="0"/>
                                          </p:stCondLst>
                                        </p:cTn>
                                        <p:tgtEl>
                                          <p:spTgt spid="44"/>
                                        </p:tgtEl>
                                        <p:attrNameLst>
                                          <p:attrName>style.visibility</p:attrName>
                                        </p:attrNameLst>
                                      </p:cBhvr>
                                      <p:to>
                                        <p:strVal val="visible"/>
                                      </p:to>
                                    </p:set>
                                    <p:anim calcmode="lin" valueType="num">
                                      <p:cBhvr additive="base">
                                        <p:cTn id="16" dur="500" fill="hold"/>
                                        <p:tgtEl>
                                          <p:spTgt spid="44"/>
                                        </p:tgtEl>
                                        <p:attrNameLst>
                                          <p:attrName>ppt_x</p:attrName>
                                        </p:attrNameLst>
                                      </p:cBhvr>
                                      <p:tavLst>
                                        <p:tav tm="0">
                                          <p:val>
                                            <p:strVal val="0-#ppt_w/2"/>
                                          </p:val>
                                        </p:tav>
                                        <p:tav tm="100000">
                                          <p:val>
                                            <p:strVal val="#ppt_x"/>
                                          </p:val>
                                        </p:tav>
                                      </p:tavLst>
                                    </p:anim>
                                    <p:anim calcmode="lin" valueType="num">
                                      <p:cBhvr additive="base">
                                        <p:cTn id="17" dur="500" fill="hold"/>
                                        <p:tgtEl>
                                          <p:spTgt spid="44"/>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2" presetClass="entr" presetSubtype="8"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0-#ppt_w/2"/>
                                          </p:val>
                                        </p:tav>
                                        <p:tav tm="100000">
                                          <p:val>
                                            <p:strVal val="#ppt_x"/>
                                          </p:val>
                                        </p:tav>
                                      </p:tavLst>
                                    </p:anim>
                                    <p:anim calcmode="lin" valueType="num">
                                      <p:cBhvr additive="base">
                                        <p:cTn id="22" dur="500" fill="hold"/>
                                        <p:tgtEl>
                                          <p:spTgt spid="45"/>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22" presetClass="entr" presetSubtype="2" fill="hold" grpId="0" nodeType="after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wipe(right)">
                                      <p:cBhvr>
                                        <p:cTn id="26" dur="500"/>
                                        <p:tgtEl>
                                          <p:spTgt spid="47"/>
                                        </p:tgtEl>
                                      </p:cBhvr>
                                    </p:animEffect>
                                  </p:childTnLst>
                                </p:cTn>
                              </p:par>
                            </p:childTnLst>
                          </p:cTn>
                        </p:par>
                        <p:par>
                          <p:cTn id="27" fill="hold">
                            <p:stCondLst>
                              <p:cond delay="3000"/>
                            </p:stCondLst>
                            <p:childTnLst>
                              <p:par>
                                <p:cTn id="28" presetID="22" presetClass="entr" presetSubtype="1" fill="hold" grpId="0" nodeType="afterEffect">
                                  <p:stCondLst>
                                    <p:cond delay="0"/>
                                  </p:stCondLst>
                                  <p:childTnLst>
                                    <p:set>
                                      <p:cBhvr>
                                        <p:cTn id="29" dur="1" fill="hold">
                                          <p:stCondLst>
                                            <p:cond delay="0"/>
                                          </p:stCondLst>
                                        </p:cTn>
                                        <p:tgtEl>
                                          <p:spTgt spid="46"/>
                                        </p:tgtEl>
                                        <p:attrNameLst>
                                          <p:attrName>style.visibility</p:attrName>
                                        </p:attrNameLst>
                                      </p:cBhvr>
                                      <p:to>
                                        <p:strVal val="visible"/>
                                      </p:to>
                                    </p:set>
                                    <p:animEffect transition="in" filter="wipe(up)">
                                      <p:cBhvr>
                                        <p:cTn id="30" dur="500"/>
                                        <p:tgtEl>
                                          <p:spTgt spid="46"/>
                                        </p:tgtEl>
                                      </p:cBhvr>
                                    </p:animEffect>
                                  </p:childTnLst>
                                </p:cTn>
                              </p:par>
                            </p:childTnLst>
                          </p:cTn>
                        </p:par>
                        <p:par>
                          <p:cTn id="31" fill="hold">
                            <p:stCondLst>
                              <p:cond delay="3500"/>
                            </p:stCondLst>
                            <p:childTnLst>
                              <p:par>
                                <p:cTn id="32" presetID="22" presetClass="entr" presetSubtype="2" fill="hold" grpId="0" nodeType="afterEffect">
                                  <p:stCondLst>
                                    <p:cond delay="0"/>
                                  </p:stCondLst>
                                  <p:childTnLst>
                                    <p:set>
                                      <p:cBhvr>
                                        <p:cTn id="33" dur="1" fill="hold">
                                          <p:stCondLst>
                                            <p:cond delay="0"/>
                                          </p:stCondLst>
                                        </p:cTn>
                                        <p:tgtEl>
                                          <p:spTgt spid="48"/>
                                        </p:tgtEl>
                                        <p:attrNameLst>
                                          <p:attrName>style.visibility</p:attrName>
                                        </p:attrNameLst>
                                      </p:cBhvr>
                                      <p:to>
                                        <p:strVal val="visible"/>
                                      </p:to>
                                    </p:set>
                                    <p:animEffect transition="in" filter="wipe(right)">
                                      <p:cBhvr>
                                        <p:cTn id="34" dur="500"/>
                                        <p:tgtEl>
                                          <p:spTgt spid="48"/>
                                        </p:tgtEl>
                                      </p:cBhvr>
                                    </p:animEffect>
                                  </p:childTnLst>
                                </p:cTn>
                              </p:par>
                            </p:childTnLst>
                          </p:cTn>
                        </p:par>
                        <p:par>
                          <p:cTn id="35" fill="hold">
                            <p:stCondLst>
                              <p:cond delay="4000"/>
                            </p:stCondLst>
                            <p:childTnLst>
                              <p:par>
                                <p:cTn id="36" presetID="22" presetClass="entr" presetSubtype="1" fill="hold" grpId="0" nodeType="afterEffect">
                                  <p:stCondLst>
                                    <p:cond delay="0"/>
                                  </p:stCondLst>
                                  <p:childTnLst>
                                    <p:set>
                                      <p:cBhvr>
                                        <p:cTn id="37" dur="1" fill="hold">
                                          <p:stCondLst>
                                            <p:cond delay="0"/>
                                          </p:stCondLst>
                                        </p:cTn>
                                        <p:tgtEl>
                                          <p:spTgt spid="49"/>
                                        </p:tgtEl>
                                        <p:attrNameLst>
                                          <p:attrName>style.visibility</p:attrName>
                                        </p:attrNameLst>
                                      </p:cBhvr>
                                      <p:to>
                                        <p:strVal val="visible"/>
                                      </p:to>
                                    </p:set>
                                    <p:animEffect transition="in" filter="wipe(up)">
                                      <p:cBhvr>
                                        <p:cTn id="38" dur="500"/>
                                        <p:tgtEl>
                                          <p:spTgt spid="49"/>
                                        </p:tgtEl>
                                      </p:cBhvr>
                                    </p:animEffect>
                                  </p:childTnLst>
                                </p:cTn>
                              </p:par>
                            </p:childTnLst>
                          </p:cTn>
                        </p:par>
                        <p:par>
                          <p:cTn id="39" fill="hold">
                            <p:stCondLst>
                              <p:cond delay="4500"/>
                            </p:stCondLst>
                            <p:childTnLst>
                              <p:par>
                                <p:cTn id="40" presetID="22" presetClass="entr" presetSubtype="2" fill="hold" grpId="0" nodeType="afterEffect">
                                  <p:stCondLst>
                                    <p:cond delay="0"/>
                                  </p:stCondLst>
                                  <p:childTnLst>
                                    <p:set>
                                      <p:cBhvr>
                                        <p:cTn id="41" dur="1" fill="hold">
                                          <p:stCondLst>
                                            <p:cond delay="0"/>
                                          </p:stCondLst>
                                        </p:cTn>
                                        <p:tgtEl>
                                          <p:spTgt spid="51"/>
                                        </p:tgtEl>
                                        <p:attrNameLst>
                                          <p:attrName>style.visibility</p:attrName>
                                        </p:attrNameLst>
                                      </p:cBhvr>
                                      <p:to>
                                        <p:strVal val="visible"/>
                                      </p:to>
                                    </p:set>
                                    <p:animEffect transition="in" filter="wipe(right)">
                                      <p:cBhvr>
                                        <p:cTn id="42" dur="500"/>
                                        <p:tgtEl>
                                          <p:spTgt spid="51"/>
                                        </p:tgtEl>
                                      </p:cBhvr>
                                    </p:animEffect>
                                  </p:childTnLst>
                                </p:cTn>
                              </p:par>
                            </p:childTnLst>
                          </p:cTn>
                        </p:par>
                        <p:par>
                          <p:cTn id="43" fill="hold">
                            <p:stCondLst>
                              <p:cond delay="5000"/>
                            </p:stCondLst>
                            <p:childTnLst>
                              <p:par>
                                <p:cTn id="44" presetID="22" presetClass="entr" presetSubtype="1" fill="hold" grpId="0" nodeType="afterEffect">
                                  <p:stCondLst>
                                    <p:cond delay="0"/>
                                  </p:stCondLst>
                                  <p:childTnLst>
                                    <p:set>
                                      <p:cBhvr>
                                        <p:cTn id="45" dur="1" fill="hold">
                                          <p:stCondLst>
                                            <p:cond delay="0"/>
                                          </p:stCondLst>
                                        </p:cTn>
                                        <p:tgtEl>
                                          <p:spTgt spid="50"/>
                                        </p:tgtEl>
                                        <p:attrNameLst>
                                          <p:attrName>style.visibility</p:attrName>
                                        </p:attrNameLst>
                                      </p:cBhvr>
                                      <p:to>
                                        <p:strVal val="visible"/>
                                      </p:to>
                                    </p:set>
                                    <p:animEffect transition="in" filter="wipe(up)">
                                      <p:cBhvr>
                                        <p:cTn id="46" dur="500"/>
                                        <p:tgtEl>
                                          <p:spTgt spid="50"/>
                                        </p:tgtEl>
                                      </p:cBhvr>
                                    </p:animEffect>
                                  </p:childTnLst>
                                </p:cTn>
                              </p:par>
                            </p:childTnLst>
                          </p:cTn>
                        </p:par>
                        <p:par>
                          <p:cTn id="47" fill="hold">
                            <p:stCondLst>
                              <p:cond delay="5500"/>
                            </p:stCondLst>
                            <p:childTnLst>
                              <p:par>
                                <p:cTn id="48" presetID="21" presetClass="entr" presetSubtype="1" fill="hold" grpId="0" nodeType="afterEffect">
                                  <p:stCondLst>
                                    <p:cond delay="0"/>
                                  </p:stCondLst>
                                  <p:childTnLst>
                                    <p:set>
                                      <p:cBhvr>
                                        <p:cTn id="49" dur="1" fill="hold">
                                          <p:stCondLst>
                                            <p:cond delay="0"/>
                                          </p:stCondLst>
                                        </p:cTn>
                                        <p:tgtEl>
                                          <p:spTgt spid="52"/>
                                        </p:tgtEl>
                                        <p:attrNameLst>
                                          <p:attrName>style.visibility</p:attrName>
                                        </p:attrNameLst>
                                      </p:cBhvr>
                                      <p:to>
                                        <p:strVal val="visible"/>
                                      </p:to>
                                    </p:set>
                                    <p:animEffect transition="in" filter="wheel(1)">
                                      <p:cBhvr>
                                        <p:cTn id="50" dur="1000"/>
                                        <p:tgtEl>
                                          <p:spTgt spid="52"/>
                                        </p:tgtEl>
                                      </p:cBhvr>
                                    </p:animEffect>
                                  </p:childTnLst>
                                </p:cTn>
                              </p:par>
                            </p:childTnLst>
                          </p:cTn>
                        </p:par>
                        <p:par>
                          <p:cTn id="51" fill="hold">
                            <p:stCondLst>
                              <p:cond delay="6500"/>
                            </p:stCondLst>
                            <p:childTnLst>
                              <p:par>
                                <p:cTn id="52" presetID="22" presetClass="entr" presetSubtype="8" fill="hold" grpId="0" nodeType="afterEffect">
                                  <p:stCondLst>
                                    <p:cond delay="0"/>
                                  </p:stCondLst>
                                  <p:childTnLst>
                                    <p:set>
                                      <p:cBhvr>
                                        <p:cTn id="53" dur="1" fill="hold">
                                          <p:stCondLst>
                                            <p:cond delay="0"/>
                                          </p:stCondLst>
                                        </p:cTn>
                                        <p:tgtEl>
                                          <p:spTgt spid="53"/>
                                        </p:tgtEl>
                                        <p:attrNameLst>
                                          <p:attrName>style.visibility</p:attrName>
                                        </p:attrNameLst>
                                      </p:cBhvr>
                                      <p:to>
                                        <p:strVal val="visible"/>
                                      </p:to>
                                    </p:set>
                                    <p:animEffect transition="in" filter="wipe(left)">
                                      <p:cBhvr>
                                        <p:cTn id="5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43" grpId="0" animBg="1"/>
      <p:bldP spid="44" grpId="0" animBg="1"/>
      <p:bldP spid="45" grpId="0" animBg="1"/>
      <p:bldP spid="46" grpId="0"/>
      <p:bldP spid="47" grpId="0"/>
      <p:bldP spid="48" grpId="0"/>
      <p:bldP spid="49" grpId="0"/>
      <p:bldP spid="50" grpId="0"/>
      <p:bldP spid="51" grpId="0"/>
      <p:bldP spid="52" grpId="0" animBg="1"/>
      <p:bldP spid="5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cxnSp>
        <p:nvCxnSpPr>
          <p:cNvPr id="19" name="直接连接符 18"/>
          <p:cNvCxnSpPr/>
          <p:nvPr/>
        </p:nvCxnSpPr>
        <p:spPr>
          <a:xfrm>
            <a:off x="2699792" y="3003798"/>
            <a:ext cx="0" cy="1296144"/>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4499992" y="3003798"/>
            <a:ext cx="0" cy="1296144"/>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6300192" y="3003798"/>
            <a:ext cx="0" cy="1296144"/>
          </a:xfrm>
          <a:prstGeom prst="line">
            <a:avLst/>
          </a:prstGeom>
          <a:ln>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880128" y="3039802"/>
            <a:ext cx="1819664" cy="1222885"/>
            <a:chOff x="880128" y="3075806"/>
            <a:chExt cx="1819664" cy="1222885"/>
          </a:xfrm>
        </p:grpSpPr>
        <p:sp>
          <p:nvSpPr>
            <p:cNvPr id="23" name="文本框 25"/>
            <p:cNvSpPr txBox="1"/>
            <p:nvPr/>
          </p:nvSpPr>
          <p:spPr>
            <a:xfrm>
              <a:off x="880128" y="3435846"/>
              <a:ext cx="1819664" cy="862845"/>
            </a:xfrm>
            <a:prstGeom prst="rect">
              <a:avLst/>
            </a:prstGeom>
            <a:noFill/>
          </p:spPr>
          <p:txBody>
            <a:bodyPr wrap="square" lIns="86404" tIns="43202" rIns="86404" bIns="43202">
              <a:spAutoFit/>
            </a:bodyPr>
            <a:lstStyle/>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4" name="矩形 23"/>
            <p:cNvSpPr/>
            <p:nvPr/>
          </p:nvSpPr>
          <p:spPr>
            <a:xfrm>
              <a:off x="1043602" y="3075806"/>
              <a:ext cx="1492717" cy="338554"/>
            </a:xfrm>
            <a:prstGeom prst="rect">
              <a:avLst/>
            </a:prstGeom>
          </p:spPr>
          <p:txBody>
            <a:bodyPr wrap="none">
              <a:spAutoFit/>
            </a:bodyPr>
            <a:lstStyle/>
            <a:p>
              <a:pPr lvl="0" algn="ctr"/>
              <a:r>
                <a:rPr lang="zh-CN" altLang="en-US" sz="1600" b="1" spc="100" dirty="0" smtClean="0">
                  <a:solidFill>
                    <a:schemeClr val="tx1">
                      <a:lumMod val="85000"/>
                      <a:lumOff val="15000"/>
                    </a:schemeClr>
                  </a:solidFill>
                  <a:latin typeface="微软雅黑" panose="020B0503020204020204" pitchFamily="34" charset="-122"/>
                  <a:ea typeface="微软雅黑" panose="020B0503020204020204" pitchFamily="34" charset="-122"/>
                </a:rPr>
                <a:t>单击添加文本</a:t>
              </a:r>
              <a:endParaRPr lang="zh-CN" altLang="en-US" sz="1600" b="1" spc="1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25" name="组合 24"/>
          <p:cNvGrpSpPr/>
          <p:nvPr/>
        </p:nvGrpSpPr>
        <p:grpSpPr>
          <a:xfrm>
            <a:off x="2699792" y="3039802"/>
            <a:ext cx="1819664" cy="1222885"/>
            <a:chOff x="2699792" y="3075806"/>
            <a:chExt cx="1819664" cy="1222885"/>
          </a:xfrm>
        </p:grpSpPr>
        <p:sp>
          <p:nvSpPr>
            <p:cNvPr id="26" name="文本框 25"/>
            <p:cNvSpPr txBox="1"/>
            <p:nvPr/>
          </p:nvSpPr>
          <p:spPr>
            <a:xfrm>
              <a:off x="2699792" y="3435846"/>
              <a:ext cx="1819664" cy="862845"/>
            </a:xfrm>
            <a:prstGeom prst="rect">
              <a:avLst/>
            </a:prstGeom>
            <a:noFill/>
          </p:spPr>
          <p:txBody>
            <a:bodyPr wrap="square" lIns="86404" tIns="43202" rIns="86404" bIns="43202">
              <a:spAutoFit/>
            </a:bodyPr>
            <a:lstStyle/>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7" name="矩形 26"/>
            <p:cNvSpPr/>
            <p:nvPr/>
          </p:nvSpPr>
          <p:spPr>
            <a:xfrm>
              <a:off x="2863266" y="3075806"/>
              <a:ext cx="1492717" cy="338554"/>
            </a:xfrm>
            <a:prstGeom prst="rect">
              <a:avLst/>
            </a:prstGeom>
          </p:spPr>
          <p:txBody>
            <a:bodyPr wrap="none">
              <a:spAutoFit/>
            </a:bodyPr>
            <a:lstStyle/>
            <a:p>
              <a:pPr lvl="0" algn="ctr"/>
              <a:r>
                <a:rPr lang="zh-CN" altLang="en-US" sz="1600" b="1" spc="100" dirty="0" smtClean="0">
                  <a:solidFill>
                    <a:schemeClr val="tx1">
                      <a:lumMod val="85000"/>
                      <a:lumOff val="15000"/>
                    </a:schemeClr>
                  </a:solidFill>
                  <a:latin typeface="微软雅黑" panose="020B0503020204020204" pitchFamily="34" charset="-122"/>
                  <a:ea typeface="微软雅黑" panose="020B0503020204020204" pitchFamily="34" charset="-122"/>
                </a:rPr>
                <a:t>单击添加文本</a:t>
              </a:r>
              <a:endParaRPr lang="zh-CN" altLang="en-US" sz="1600" b="1" spc="1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28" name="组合 27"/>
          <p:cNvGrpSpPr/>
          <p:nvPr/>
        </p:nvGrpSpPr>
        <p:grpSpPr>
          <a:xfrm>
            <a:off x="4499992" y="3039802"/>
            <a:ext cx="1819664" cy="1222885"/>
            <a:chOff x="4499992" y="3075806"/>
            <a:chExt cx="1819664" cy="1222885"/>
          </a:xfrm>
        </p:grpSpPr>
        <p:sp>
          <p:nvSpPr>
            <p:cNvPr id="45" name="文本框 25"/>
            <p:cNvSpPr txBox="1"/>
            <p:nvPr/>
          </p:nvSpPr>
          <p:spPr>
            <a:xfrm>
              <a:off x="4499992" y="3435846"/>
              <a:ext cx="1819664" cy="862845"/>
            </a:xfrm>
            <a:prstGeom prst="rect">
              <a:avLst/>
            </a:prstGeom>
            <a:noFill/>
          </p:spPr>
          <p:txBody>
            <a:bodyPr wrap="square" lIns="86404" tIns="43202" rIns="86404" bIns="43202">
              <a:spAutoFit/>
            </a:bodyPr>
            <a:lstStyle/>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6" name="矩形 45"/>
            <p:cNvSpPr/>
            <p:nvPr/>
          </p:nvSpPr>
          <p:spPr>
            <a:xfrm>
              <a:off x="4663466" y="3075806"/>
              <a:ext cx="1492717" cy="338554"/>
            </a:xfrm>
            <a:prstGeom prst="rect">
              <a:avLst/>
            </a:prstGeom>
          </p:spPr>
          <p:txBody>
            <a:bodyPr wrap="none">
              <a:spAutoFit/>
            </a:bodyPr>
            <a:lstStyle/>
            <a:p>
              <a:pPr lvl="0" algn="ctr"/>
              <a:r>
                <a:rPr lang="zh-CN" altLang="en-US" sz="1600" b="1" spc="100" dirty="0" smtClean="0">
                  <a:solidFill>
                    <a:schemeClr val="tx1">
                      <a:lumMod val="85000"/>
                      <a:lumOff val="15000"/>
                    </a:schemeClr>
                  </a:solidFill>
                  <a:latin typeface="微软雅黑" panose="020B0503020204020204" pitchFamily="34" charset="-122"/>
                  <a:ea typeface="微软雅黑" panose="020B0503020204020204" pitchFamily="34" charset="-122"/>
                </a:rPr>
                <a:t>单击添加文本</a:t>
              </a:r>
              <a:endParaRPr lang="zh-CN" altLang="en-US" sz="1600" b="1" spc="1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47" name="组合 46"/>
          <p:cNvGrpSpPr/>
          <p:nvPr/>
        </p:nvGrpSpPr>
        <p:grpSpPr>
          <a:xfrm>
            <a:off x="6372200" y="3039802"/>
            <a:ext cx="1819664" cy="1222885"/>
            <a:chOff x="6372200" y="3075806"/>
            <a:chExt cx="1819664" cy="1222885"/>
          </a:xfrm>
        </p:grpSpPr>
        <p:sp>
          <p:nvSpPr>
            <p:cNvPr id="48" name="文本框 25"/>
            <p:cNvSpPr txBox="1"/>
            <p:nvPr/>
          </p:nvSpPr>
          <p:spPr>
            <a:xfrm>
              <a:off x="6372200" y="3435846"/>
              <a:ext cx="1819664" cy="862845"/>
            </a:xfrm>
            <a:prstGeom prst="rect">
              <a:avLst/>
            </a:prstGeom>
            <a:noFill/>
          </p:spPr>
          <p:txBody>
            <a:bodyPr wrap="square" lIns="86404" tIns="43202" rIns="86404" bIns="43202">
              <a:spAutoFit/>
            </a:bodyPr>
            <a:lstStyle/>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pPr algn="ctr">
                <a:lnSpc>
                  <a:spcPct val="120000"/>
                </a:lnSpc>
                <a:defRPr/>
              </a:pPr>
              <a:r>
                <a:rPr lang="zh-CN" altLang="en-US" sz="1400" dirty="0" smtClean="0">
                  <a:solidFill>
                    <a:schemeClr val="tx1">
                      <a:lumMod val="85000"/>
                      <a:lumOff val="15000"/>
                    </a:schemeClr>
                  </a:solidFill>
                  <a:latin typeface="微软雅黑" panose="020B0503020204020204" pitchFamily="34" charset="-122"/>
                  <a:ea typeface="微软雅黑" panose="020B0503020204020204" pitchFamily="34" charset="-122"/>
                </a:rPr>
                <a:t>单击此处输入文本</a:t>
              </a:r>
              <a:endParaRPr lang="en-US" altLang="zh-CN" sz="14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9" name="矩形 48"/>
            <p:cNvSpPr/>
            <p:nvPr/>
          </p:nvSpPr>
          <p:spPr>
            <a:xfrm>
              <a:off x="6535674" y="3075806"/>
              <a:ext cx="1492717" cy="338554"/>
            </a:xfrm>
            <a:prstGeom prst="rect">
              <a:avLst/>
            </a:prstGeom>
          </p:spPr>
          <p:txBody>
            <a:bodyPr wrap="none">
              <a:spAutoFit/>
            </a:bodyPr>
            <a:lstStyle/>
            <a:p>
              <a:pPr lvl="0" algn="ctr"/>
              <a:r>
                <a:rPr lang="zh-CN" altLang="en-US" sz="1600" b="1" spc="100" dirty="0" smtClean="0">
                  <a:solidFill>
                    <a:schemeClr val="tx1">
                      <a:lumMod val="85000"/>
                      <a:lumOff val="15000"/>
                    </a:schemeClr>
                  </a:solidFill>
                  <a:latin typeface="微软雅黑" panose="020B0503020204020204" pitchFamily="34" charset="-122"/>
                  <a:ea typeface="微软雅黑" panose="020B0503020204020204" pitchFamily="34" charset="-122"/>
                </a:rPr>
                <a:t>单击添加文本</a:t>
              </a:r>
              <a:endParaRPr lang="zh-CN" altLang="en-US" sz="1600" b="1" spc="1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50" name="组合 49"/>
          <p:cNvGrpSpPr/>
          <p:nvPr/>
        </p:nvGrpSpPr>
        <p:grpSpPr>
          <a:xfrm>
            <a:off x="4572000" y="1347615"/>
            <a:ext cx="1584176" cy="1440160"/>
            <a:chOff x="4572000" y="1347615"/>
            <a:chExt cx="1584176" cy="1440160"/>
          </a:xfrm>
        </p:grpSpPr>
        <p:sp>
          <p:nvSpPr>
            <p:cNvPr id="51" name="流程图: 手动操作 50"/>
            <p:cNvSpPr/>
            <p:nvPr/>
          </p:nvSpPr>
          <p:spPr>
            <a:xfrm rot="16200000">
              <a:off x="4644008" y="1275607"/>
              <a:ext cx="1440160" cy="1584176"/>
            </a:xfrm>
            <a:prstGeom prst="flowChartManualOperati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52" name="KSO_Shape"/>
            <p:cNvSpPr/>
            <p:nvPr/>
          </p:nvSpPr>
          <p:spPr bwMode="auto">
            <a:xfrm>
              <a:off x="5124222" y="1864334"/>
              <a:ext cx="479731" cy="471736"/>
            </a:xfrm>
            <a:custGeom>
              <a:avLst/>
              <a:gdLst>
                <a:gd name="T0" fmla="*/ 1840657 w 4293"/>
                <a:gd name="T1" fmla="*/ 1035711 h 4218"/>
                <a:gd name="T2" fmla="*/ 1891688 w 4293"/>
                <a:gd name="T3" fmla="*/ 969592 h 4218"/>
                <a:gd name="T4" fmla="*/ 1900119 w 4293"/>
                <a:gd name="T5" fmla="*/ 893267 h 4218"/>
                <a:gd name="T6" fmla="*/ 1886363 w 4293"/>
                <a:gd name="T7" fmla="*/ 838242 h 4218"/>
                <a:gd name="T8" fmla="*/ 1857075 w 4293"/>
                <a:gd name="T9" fmla="*/ 794311 h 4218"/>
                <a:gd name="T10" fmla="*/ 1814032 w 4293"/>
                <a:gd name="T11" fmla="*/ 763249 h 4218"/>
                <a:gd name="T12" fmla="*/ 1759895 w 4293"/>
                <a:gd name="T13" fmla="*/ 746386 h 4218"/>
                <a:gd name="T14" fmla="*/ 1644965 w 4293"/>
                <a:gd name="T15" fmla="*/ 734849 h 4218"/>
                <a:gd name="T16" fmla="*/ 1326356 w 4293"/>
                <a:gd name="T17" fmla="*/ 703342 h 4218"/>
                <a:gd name="T18" fmla="*/ 1318368 w 4293"/>
                <a:gd name="T19" fmla="*/ 626574 h 4218"/>
                <a:gd name="T20" fmla="*/ 1345881 w 4293"/>
                <a:gd name="T21" fmla="*/ 542261 h 4218"/>
                <a:gd name="T22" fmla="*/ 1429305 w 4293"/>
                <a:gd name="T23" fmla="*/ 433987 h 4218"/>
                <a:gd name="T24" fmla="*/ 1468354 w 4293"/>
                <a:gd name="T25" fmla="*/ 354112 h 4218"/>
                <a:gd name="T26" fmla="*/ 1489654 w 4293"/>
                <a:gd name="T27" fmla="*/ 267581 h 4218"/>
                <a:gd name="T28" fmla="*/ 1491429 w 4293"/>
                <a:gd name="T29" fmla="*/ 171287 h 4218"/>
                <a:gd name="T30" fmla="*/ 1472348 w 4293"/>
                <a:gd name="T31" fmla="*/ 96294 h 4218"/>
                <a:gd name="T32" fmla="*/ 1422648 w 4293"/>
                <a:gd name="T33" fmla="*/ 19969 h 4218"/>
                <a:gd name="T34" fmla="*/ 1390255 w 4293"/>
                <a:gd name="T35" fmla="*/ 887 h 4218"/>
                <a:gd name="T36" fmla="*/ 1350318 w 4293"/>
                <a:gd name="T37" fmla="*/ 3106 h 4218"/>
                <a:gd name="T38" fmla="*/ 1312600 w 4293"/>
                <a:gd name="T39" fmla="*/ 30175 h 4218"/>
                <a:gd name="T40" fmla="*/ 1249588 w 4293"/>
                <a:gd name="T41" fmla="*/ 130019 h 4218"/>
                <a:gd name="T42" fmla="*/ 1131551 w 4293"/>
                <a:gd name="T43" fmla="*/ 309293 h 4218"/>
                <a:gd name="T44" fmla="*/ 1049902 w 4293"/>
                <a:gd name="T45" fmla="*/ 440643 h 4218"/>
                <a:gd name="T46" fmla="*/ 922991 w 4293"/>
                <a:gd name="T47" fmla="*/ 556018 h 4218"/>
                <a:gd name="T48" fmla="*/ 753036 w 4293"/>
                <a:gd name="T49" fmla="*/ 679824 h 4218"/>
                <a:gd name="T50" fmla="*/ 608375 w 4293"/>
                <a:gd name="T51" fmla="*/ 799192 h 4218"/>
                <a:gd name="T52" fmla="*/ 531607 w 4293"/>
                <a:gd name="T53" fmla="*/ 838242 h 4218"/>
                <a:gd name="T54" fmla="*/ 410908 w 4293"/>
                <a:gd name="T55" fmla="*/ 868861 h 4218"/>
                <a:gd name="T56" fmla="*/ 219654 w 4293"/>
                <a:gd name="T57" fmla="*/ 893267 h 4218"/>
                <a:gd name="T58" fmla="*/ 71443 w 4293"/>
                <a:gd name="T59" fmla="*/ 898592 h 4218"/>
                <a:gd name="T60" fmla="*/ 46150 w 4293"/>
                <a:gd name="T61" fmla="*/ 917230 h 4218"/>
                <a:gd name="T62" fmla="*/ 24850 w 4293"/>
                <a:gd name="T63" fmla="*/ 970479 h 4218"/>
                <a:gd name="T64" fmla="*/ 1775 w 4293"/>
                <a:gd name="T65" fmla="*/ 1184367 h 4218"/>
                <a:gd name="T66" fmla="*/ 6212 w 4293"/>
                <a:gd name="T67" fmla="*/ 1471916 h 4218"/>
                <a:gd name="T68" fmla="*/ 30618 w 4293"/>
                <a:gd name="T69" fmla="*/ 1621016 h 4218"/>
                <a:gd name="T70" fmla="*/ 53249 w 4293"/>
                <a:gd name="T71" fmla="*/ 1663616 h 4218"/>
                <a:gd name="T72" fmla="*/ 75881 w 4293"/>
                <a:gd name="T73" fmla="*/ 1673378 h 4218"/>
                <a:gd name="T74" fmla="*/ 354109 w 4293"/>
                <a:gd name="T75" fmla="*/ 1683584 h 4218"/>
                <a:gd name="T76" fmla="*/ 513857 w 4293"/>
                <a:gd name="T77" fmla="*/ 1709766 h 4218"/>
                <a:gd name="T78" fmla="*/ 715318 w 4293"/>
                <a:gd name="T79" fmla="*/ 1778547 h 4218"/>
                <a:gd name="T80" fmla="*/ 956272 w 4293"/>
                <a:gd name="T81" fmla="*/ 1831353 h 4218"/>
                <a:gd name="T82" fmla="*/ 1241157 w 4293"/>
                <a:gd name="T83" fmla="*/ 1866853 h 4218"/>
                <a:gd name="T84" fmla="*/ 1461254 w 4293"/>
                <a:gd name="T85" fmla="*/ 1866409 h 4218"/>
                <a:gd name="T86" fmla="*/ 1561985 w 4293"/>
                <a:gd name="T87" fmla="*/ 1845997 h 4218"/>
                <a:gd name="T88" fmla="*/ 1617453 w 4293"/>
                <a:gd name="T89" fmla="*/ 1815378 h 4218"/>
                <a:gd name="T90" fmla="*/ 1654727 w 4293"/>
                <a:gd name="T91" fmla="*/ 1759909 h 4218"/>
                <a:gd name="T92" fmla="*/ 1668927 w 4293"/>
                <a:gd name="T93" fmla="*/ 1700891 h 4218"/>
                <a:gd name="T94" fmla="*/ 1660052 w 4293"/>
                <a:gd name="T95" fmla="*/ 1650747 h 4218"/>
                <a:gd name="T96" fmla="*/ 1664046 w 4293"/>
                <a:gd name="T97" fmla="*/ 1623234 h 4218"/>
                <a:gd name="T98" fmla="*/ 1754126 w 4293"/>
                <a:gd name="T99" fmla="*/ 1587291 h 4218"/>
                <a:gd name="T100" fmla="*/ 1788295 w 4293"/>
                <a:gd name="T101" fmla="*/ 1548241 h 4218"/>
                <a:gd name="T102" fmla="*/ 1806488 w 4293"/>
                <a:gd name="T103" fmla="*/ 1500760 h 4218"/>
                <a:gd name="T104" fmla="*/ 1810926 w 4293"/>
                <a:gd name="T105" fmla="*/ 1440854 h 4218"/>
                <a:gd name="T106" fmla="*/ 1791401 w 4293"/>
                <a:gd name="T107" fmla="*/ 1379172 h 4218"/>
                <a:gd name="T108" fmla="*/ 1753239 w 4293"/>
                <a:gd name="T109" fmla="*/ 1348997 h 4218"/>
                <a:gd name="T110" fmla="*/ 1836663 w 4293"/>
                <a:gd name="T111" fmla="*/ 1327698 h 4218"/>
                <a:gd name="T112" fmla="*/ 1870832 w 4293"/>
                <a:gd name="T113" fmla="*/ 1297966 h 4218"/>
                <a:gd name="T114" fmla="*/ 1894350 w 4293"/>
                <a:gd name="T115" fmla="*/ 1253148 h 4218"/>
                <a:gd name="T116" fmla="*/ 1904556 w 4293"/>
                <a:gd name="T117" fmla="*/ 1202117 h 4218"/>
                <a:gd name="T118" fmla="*/ 1900119 w 4293"/>
                <a:gd name="T119" fmla="*/ 1147979 h 4218"/>
                <a:gd name="T120" fmla="*/ 1880150 w 4293"/>
                <a:gd name="T121" fmla="*/ 1104935 h 4218"/>
                <a:gd name="T122" fmla="*/ 1847313 w 4293"/>
                <a:gd name="T123" fmla="*/ 1074317 h 4218"/>
                <a:gd name="T124" fmla="*/ 1803826 w 4293"/>
                <a:gd name="T125" fmla="*/ 1058342 h 421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4293" h="4218">
                  <a:moveTo>
                    <a:pt x="4018" y="2379"/>
                  </a:moveTo>
                  <a:lnTo>
                    <a:pt x="4018" y="2379"/>
                  </a:lnTo>
                  <a:lnTo>
                    <a:pt x="4047" y="2374"/>
                  </a:lnTo>
                  <a:lnTo>
                    <a:pt x="4074" y="2367"/>
                  </a:lnTo>
                  <a:lnTo>
                    <a:pt x="4100" y="2359"/>
                  </a:lnTo>
                  <a:lnTo>
                    <a:pt x="4125" y="2347"/>
                  </a:lnTo>
                  <a:lnTo>
                    <a:pt x="4148" y="2334"/>
                  </a:lnTo>
                  <a:lnTo>
                    <a:pt x="4171" y="2320"/>
                  </a:lnTo>
                  <a:lnTo>
                    <a:pt x="4191" y="2302"/>
                  </a:lnTo>
                  <a:lnTo>
                    <a:pt x="4209" y="2283"/>
                  </a:lnTo>
                  <a:lnTo>
                    <a:pt x="4225" y="2262"/>
                  </a:lnTo>
                  <a:lnTo>
                    <a:pt x="4241" y="2238"/>
                  </a:lnTo>
                  <a:lnTo>
                    <a:pt x="4253" y="2213"/>
                  </a:lnTo>
                  <a:lnTo>
                    <a:pt x="4263" y="2185"/>
                  </a:lnTo>
                  <a:lnTo>
                    <a:pt x="4273" y="2155"/>
                  </a:lnTo>
                  <a:lnTo>
                    <a:pt x="4279" y="2123"/>
                  </a:lnTo>
                  <a:lnTo>
                    <a:pt x="4282" y="2089"/>
                  </a:lnTo>
                  <a:lnTo>
                    <a:pt x="4283" y="2053"/>
                  </a:lnTo>
                  <a:lnTo>
                    <a:pt x="4283" y="2033"/>
                  </a:lnTo>
                  <a:lnTo>
                    <a:pt x="4282" y="2013"/>
                  </a:lnTo>
                  <a:lnTo>
                    <a:pt x="4280" y="1993"/>
                  </a:lnTo>
                  <a:lnTo>
                    <a:pt x="4276" y="1975"/>
                  </a:lnTo>
                  <a:lnTo>
                    <a:pt x="4273" y="1956"/>
                  </a:lnTo>
                  <a:lnTo>
                    <a:pt x="4269" y="1938"/>
                  </a:lnTo>
                  <a:lnTo>
                    <a:pt x="4263" y="1920"/>
                  </a:lnTo>
                  <a:lnTo>
                    <a:pt x="4257" y="1904"/>
                  </a:lnTo>
                  <a:lnTo>
                    <a:pt x="4251" y="1889"/>
                  </a:lnTo>
                  <a:lnTo>
                    <a:pt x="4243" y="1872"/>
                  </a:lnTo>
                  <a:lnTo>
                    <a:pt x="4236" y="1858"/>
                  </a:lnTo>
                  <a:lnTo>
                    <a:pt x="4227" y="1842"/>
                  </a:lnTo>
                  <a:lnTo>
                    <a:pt x="4217" y="1828"/>
                  </a:lnTo>
                  <a:lnTo>
                    <a:pt x="4208" y="1815"/>
                  </a:lnTo>
                  <a:lnTo>
                    <a:pt x="4197" y="1802"/>
                  </a:lnTo>
                  <a:lnTo>
                    <a:pt x="4185" y="1790"/>
                  </a:lnTo>
                  <a:lnTo>
                    <a:pt x="4173" y="1778"/>
                  </a:lnTo>
                  <a:lnTo>
                    <a:pt x="4160" y="1768"/>
                  </a:lnTo>
                  <a:lnTo>
                    <a:pt x="4147" y="1757"/>
                  </a:lnTo>
                  <a:lnTo>
                    <a:pt x="4133" y="1746"/>
                  </a:lnTo>
                  <a:lnTo>
                    <a:pt x="4119" y="1737"/>
                  </a:lnTo>
                  <a:lnTo>
                    <a:pt x="4105" y="1729"/>
                  </a:lnTo>
                  <a:lnTo>
                    <a:pt x="4088" y="1720"/>
                  </a:lnTo>
                  <a:lnTo>
                    <a:pt x="4073" y="1713"/>
                  </a:lnTo>
                  <a:lnTo>
                    <a:pt x="4056" y="1706"/>
                  </a:lnTo>
                  <a:lnTo>
                    <a:pt x="4039" y="1700"/>
                  </a:lnTo>
                  <a:lnTo>
                    <a:pt x="4022" y="1695"/>
                  </a:lnTo>
                  <a:lnTo>
                    <a:pt x="4004" y="1690"/>
                  </a:lnTo>
                  <a:lnTo>
                    <a:pt x="3985" y="1686"/>
                  </a:lnTo>
                  <a:lnTo>
                    <a:pt x="3966" y="1682"/>
                  </a:lnTo>
                  <a:lnTo>
                    <a:pt x="3947" y="1680"/>
                  </a:lnTo>
                  <a:lnTo>
                    <a:pt x="3927" y="1678"/>
                  </a:lnTo>
                  <a:lnTo>
                    <a:pt x="3923" y="1678"/>
                  </a:lnTo>
                  <a:lnTo>
                    <a:pt x="3874" y="1672"/>
                  </a:lnTo>
                  <a:lnTo>
                    <a:pt x="3820" y="1666"/>
                  </a:lnTo>
                  <a:lnTo>
                    <a:pt x="3707" y="1656"/>
                  </a:lnTo>
                  <a:lnTo>
                    <a:pt x="3583" y="1647"/>
                  </a:lnTo>
                  <a:lnTo>
                    <a:pt x="3458" y="1640"/>
                  </a:lnTo>
                  <a:lnTo>
                    <a:pt x="3212" y="1628"/>
                  </a:lnTo>
                  <a:lnTo>
                    <a:pt x="3098" y="1622"/>
                  </a:lnTo>
                  <a:lnTo>
                    <a:pt x="2997" y="1617"/>
                  </a:lnTo>
                  <a:lnTo>
                    <a:pt x="2989" y="1585"/>
                  </a:lnTo>
                  <a:lnTo>
                    <a:pt x="2982" y="1556"/>
                  </a:lnTo>
                  <a:lnTo>
                    <a:pt x="2976" y="1529"/>
                  </a:lnTo>
                  <a:lnTo>
                    <a:pt x="2972" y="1504"/>
                  </a:lnTo>
                  <a:lnTo>
                    <a:pt x="2970" y="1479"/>
                  </a:lnTo>
                  <a:lnTo>
                    <a:pt x="2969" y="1456"/>
                  </a:lnTo>
                  <a:lnTo>
                    <a:pt x="2969" y="1434"/>
                  </a:lnTo>
                  <a:lnTo>
                    <a:pt x="2971" y="1412"/>
                  </a:lnTo>
                  <a:lnTo>
                    <a:pt x="2974" y="1391"/>
                  </a:lnTo>
                  <a:lnTo>
                    <a:pt x="2978" y="1369"/>
                  </a:lnTo>
                  <a:lnTo>
                    <a:pt x="2984" y="1347"/>
                  </a:lnTo>
                  <a:lnTo>
                    <a:pt x="2991" y="1325"/>
                  </a:lnTo>
                  <a:lnTo>
                    <a:pt x="3000" y="1301"/>
                  </a:lnTo>
                  <a:lnTo>
                    <a:pt x="3010" y="1276"/>
                  </a:lnTo>
                  <a:lnTo>
                    <a:pt x="3033" y="1222"/>
                  </a:lnTo>
                  <a:lnTo>
                    <a:pt x="3077" y="1173"/>
                  </a:lnTo>
                  <a:lnTo>
                    <a:pt x="3117" y="1125"/>
                  </a:lnTo>
                  <a:lnTo>
                    <a:pt x="3155" y="1077"/>
                  </a:lnTo>
                  <a:lnTo>
                    <a:pt x="3189" y="1028"/>
                  </a:lnTo>
                  <a:lnTo>
                    <a:pt x="3206" y="1003"/>
                  </a:lnTo>
                  <a:lnTo>
                    <a:pt x="3221" y="978"/>
                  </a:lnTo>
                  <a:lnTo>
                    <a:pt x="3237" y="953"/>
                  </a:lnTo>
                  <a:lnTo>
                    <a:pt x="3251" y="928"/>
                  </a:lnTo>
                  <a:lnTo>
                    <a:pt x="3264" y="902"/>
                  </a:lnTo>
                  <a:lnTo>
                    <a:pt x="3277" y="877"/>
                  </a:lnTo>
                  <a:lnTo>
                    <a:pt x="3287" y="851"/>
                  </a:lnTo>
                  <a:lnTo>
                    <a:pt x="3299" y="825"/>
                  </a:lnTo>
                  <a:lnTo>
                    <a:pt x="3309" y="798"/>
                  </a:lnTo>
                  <a:lnTo>
                    <a:pt x="3318" y="772"/>
                  </a:lnTo>
                  <a:lnTo>
                    <a:pt x="3327" y="745"/>
                  </a:lnTo>
                  <a:lnTo>
                    <a:pt x="3335" y="716"/>
                  </a:lnTo>
                  <a:lnTo>
                    <a:pt x="3342" y="689"/>
                  </a:lnTo>
                  <a:lnTo>
                    <a:pt x="3348" y="661"/>
                  </a:lnTo>
                  <a:lnTo>
                    <a:pt x="3353" y="632"/>
                  </a:lnTo>
                  <a:lnTo>
                    <a:pt x="3357" y="603"/>
                  </a:lnTo>
                  <a:lnTo>
                    <a:pt x="3360" y="573"/>
                  </a:lnTo>
                  <a:lnTo>
                    <a:pt x="3363" y="543"/>
                  </a:lnTo>
                  <a:lnTo>
                    <a:pt x="3364" y="513"/>
                  </a:lnTo>
                  <a:lnTo>
                    <a:pt x="3364" y="482"/>
                  </a:lnTo>
                  <a:lnTo>
                    <a:pt x="3364" y="450"/>
                  </a:lnTo>
                  <a:lnTo>
                    <a:pt x="3363" y="418"/>
                  </a:lnTo>
                  <a:lnTo>
                    <a:pt x="3361" y="386"/>
                  </a:lnTo>
                  <a:lnTo>
                    <a:pt x="3358" y="353"/>
                  </a:lnTo>
                  <a:lnTo>
                    <a:pt x="3355" y="328"/>
                  </a:lnTo>
                  <a:lnTo>
                    <a:pt x="3349" y="301"/>
                  </a:lnTo>
                  <a:lnTo>
                    <a:pt x="3341" y="273"/>
                  </a:lnTo>
                  <a:lnTo>
                    <a:pt x="3330" y="245"/>
                  </a:lnTo>
                  <a:lnTo>
                    <a:pt x="3318" y="217"/>
                  </a:lnTo>
                  <a:lnTo>
                    <a:pt x="3305" y="188"/>
                  </a:lnTo>
                  <a:lnTo>
                    <a:pt x="3291" y="161"/>
                  </a:lnTo>
                  <a:lnTo>
                    <a:pt x="3276" y="134"/>
                  </a:lnTo>
                  <a:lnTo>
                    <a:pt x="3258" y="109"/>
                  </a:lnTo>
                  <a:lnTo>
                    <a:pt x="3241" y="85"/>
                  </a:lnTo>
                  <a:lnTo>
                    <a:pt x="3223" y="64"/>
                  </a:lnTo>
                  <a:lnTo>
                    <a:pt x="3206" y="45"/>
                  </a:lnTo>
                  <a:lnTo>
                    <a:pt x="3187" y="29"/>
                  </a:lnTo>
                  <a:lnTo>
                    <a:pt x="3169" y="16"/>
                  </a:lnTo>
                  <a:lnTo>
                    <a:pt x="3160" y="12"/>
                  </a:lnTo>
                  <a:lnTo>
                    <a:pt x="3151" y="7"/>
                  </a:lnTo>
                  <a:lnTo>
                    <a:pt x="3142" y="5"/>
                  </a:lnTo>
                  <a:lnTo>
                    <a:pt x="3133" y="2"/>
                  </a:lnTo>
                  <a:lnTo>
                    <a:pt x="3119" y="1"/>
                  </a:lnTo>
                  <a:lnTo>
                    <a:pt x="3105" y="0"/>
                  </a:lnTo>
                  <a:lnTo>
                    <a:pt x="3092" y="0"/>
                  </a:lnTo>
                  <a:lnTo>
                    <a:pt x="3079" y="1"/>
                  </a:lnTo>
                  <a:lnTo>
                    <a:pt x="3067" y="2"/>
                  </a:lnTo>
                  <a:lnTo>
                    <a:pt x="3055" y="5"/>
                  </a:lnTo>
                  <a:lnTo>
                    <a:pt x="3043" y="7"/>
                  </a:lnTo>
                  <a:lnTo>
                    <a:pt x="3033" y="12"/>
                  </a:lnTo>
                  <a:lnTo>
                    <a:pt x="3022" y="16"/>
                  </a:lnTo>
                  <a:lnTo>
                    <a:pt x="3013" y="21"/>
                  </a:lnTo>
                  <a:lnTo>
                    <a:pt x="3003" y="27"/>
                  </a:lnTo>
                  <a:lnTo>
                    <a:pt x="2994" y="34"/>
                  </a:lnTo>
                  <a:lnTo>
                    <a:pt x="2975" y="50"/>
                  </a:lnTo>
                  <a:lnTo>
                    <a:pt x="2958" y="68"/>
                  </a:lnTo>
                  <a:lnTo>
                    <a:pt x="2940" y="89"/>
                  </a:lnTo>
                  <a:lnTo>
                    <a:pt x="2924" y="112"/>
                  </a:lnTo>
                  <a:lnTo>
                    <a:pt x="2907" y="137"/>
                  </a:lnTo>
                  <a:lnTo>
                    <a:pt x="2891" y="166"/>
                  </a:lnTo>
                  <a:lnTo>
                    <a:pt x="2855" y="226"/>
                  </a:lnTo>
                  <a:lnTo>
                    <a:pt x="2816" y="293"/>
                  </a:lnTo>
                  <a:lnTo>
                    <a:pt x="2775" y="361"/>
                  </a:lnTo>
                  <a:lnTo>
                    <a:pt x="2737" y="419"/>
                  </a:lnTo>
                  <a:lnTo>
                    <a:pt x="2701" y="471"/>
                  </a:lnTo>
                  <a:lnTo>
                    <a:pt x="2666" y="521"/>
                  </a:lnTo>
                  <a:lnTo>
                    <a:pt x="2630" y="572"/>
                  </a:lnTo>
                  <a:lnTo>
                    <a:pt x="2592" y="630"/>
                  </a:lnTo>
                  <a:lnTo>
                    <a:pt x="2550" y="697"/>
                  </a:lnTo>
                  <a:lnTo>
                    <a:pt x="2502" y="778"/>
                  </a:lnTo>
                  <a:lnTo>
                    <a:pt x="2455" y="859"/>
                  </a:lnTo>
                  <a:lnTo>
                    <a:pt x="2434" y="895"/>
                  </a:lnTo>
                  <a:lnTo>
                    <a:pt x="2412" y="929"/>
                  </a:lnTo>
                  <a:lnTo>
                    <a:pt x="2390" y="961"/>
                  </a:lnTo>
                  <a:lnTo>
                    <a:pt x="2366" y="993"/>
                  </a:lnTo>
                  <a:lnTo>
                    <a:pt x="2340" y="1025"/>
                  </a:lnTo>
                  <a:lnTo>
                    <a:pt x="2309" y="1057"/>
                  </a:lnTo>
                  <a:lnTo>
                    <a:pt x="2276" y="1090"/>
                  </a:lnTo>
                  <a:lnTo>
                    <a:pt x="2237" y="1127"/>
                  </a:lnTo>
                  <a:lnTo>
                    <a:pt x="2192" y="1165"/>
                  </a:lnTo>
                  <a:lnTo>
                    <a:pt x="2140" y="1206"/>
                  </a:lnTo>
                  <a:lnTo>
                    <a:pt x="2080" y="1253"/>
                  </a:lnTo>
                  <a:lnTo>
                    <a:pt x="2012" y="1304"/>
                  </a:lnTo>
                  <a:lnTo>
                    <a:pt x="1934" y="1359"/>
                  </a:lnTo>
                  <a:lnTo>
                    <a:pt x="1845" y="1422"/>
                  </a:lnTo>
                  <a:lnTo>
                    <a:pt x="1805" y="1450"/>
                  </a:lnTo>
                  <a:lnTo>
                    <a:pt x="1766" y="1479"/>
                  </a:lnTo>
                  <a:lnTo>
                    <a:pt x="1697" y="1532"/>
                  </a:lnTo>
                  <a:lnTo>
                    <a:pt x="1637" y="1581"/>
                  </a:lnTo>
                  <a:lnTo>
                    <a:pt x="1583" y="1626"/>
                  </a:lnTo>
                  <a:lnTo>
                    <a:pt x="1493" y="1705"/>
                  </a:lnTo>
                  <a:lnTo>
                    <a:pt x="1452" y="1739"/>
                  </a:lnTo>
                  <a:lnTo>
                    <a:pt x="1413" y="1772"/>
                  </a:lnTo>
                  <a:lnTo>
                    <a:pt x="1393" y="1787"/>
                  </a:lnTo>
                  <a:lnTo>
                    <a:pt x="1371" y="1801"/>
                  </a:lnTo>
                  <a:lnTo>
                    <a:pt x="1350" y="1815"/>
                  </a:lnTo>
                  <a:lnTo>
                    <a:pt x="1328" y="1828"/>
                  </a:lnTo>
                  <a:lnTo>
                    <a:pt x="1305" y="1841"/>
                  </a:lnTo>
                  <a:lnTo>
                    <a:pt x="1280" y="1854"/>
                  </a:lnTo>
                  <a:lnTo>
                    <a:pt x="1255" y="1866"/>
                  </a:lnTo>
                  <a:lnTo>
                    <a:pt x="1228" y="1878"/>
                  </a:lnTo>
                  <a:lnTo>
                    <a:pt x="1198" y="1889"/>
                  </a:lnTo>
                  <a:lnTo>
                    <a:pt x="1168" y="1899"/>
                  </a:lnTo>
                  <a:lnTo>
                    <a:pt x="1133" y="1910"/>
                  </a:lnTo>
                  <a:lnTo>
                    <a:pt x="1098" y="1920"/>
                  </a:lnTo>
                  <a:lnTo>
                    <a:pt x="1060" y="1930"/>
                  </a:lnTo>
                  <a:lnTo>
                    <a:pt x="1018" y="1939"/>
                  </a:lnTo>
                  <a:lnTo>
                    <a:pt x="973" y="1949"/>
                  </a:lnTo>
                  <a:lnTo>
                    <a:pt x="926" y="1958"/>
                  </a:lnTo>
                  <a:lnTo>
                    <a:pt x="882" y="1967"/>
                  </a:lnTo>
                  <a:lnTo>
                    <a:pt x="822" y="1976"/>
                  </a:lnTo>
                  <a:lnTo>
                    <a:pt x="746" y="1988"/>
                  </a:lnTo>
                  <a:lnTo>
                    <a:pt x="656" y="1999"/>
                  </a:lnTo>
                  <a:lnTo>
                    <a:pt x="552" y="2008"/>
                  </a:lnTo>
                  <a:lnTo>
                    <a:pt x="495" y="2013"/>
                  </a:lnTo>
                  <a:lnTo>
                    <a:pt x="436" y="2016"/>
                  </a:lnTo>
                  <a:lnTo>
                    <a:pt x="373" y="2020"/>
                  </a:lnTo>
                  <a:lnTo>
                    <a:pt x="308" y="2022"/>
                  </a:lnTo>
                  <a:lnTo>
                    <a:pt x="240" y="2024"/>
                  </a:lnTo>
                  <a:lnTo>
                    <a:pt x="171" y="2025"/>
                  </a:lnTo>
                  <a:lnTo>
                    <a:pt x="161" y="2025"/>
                  </a:lnTo>
                  <a:lnTo>
                    <a:pt x="153" y="2027"/>
                  </a:lnTo>
                  <a:lnTo>
                    <a:pt x="144" y="2031"/>
                  </a:lnTo>
                  <a:lnTo>
                    <a:pt x="136" y="2034"/>
                  </a:lnTo>
                  <a:lnTo>
                    <a:pt x="128" y="2040"/>
                  </a:lnTo>
                  <a:lnTo>
                    <a:pt x="120" y="2048"/>
                  </a:lnTo>
                  <a:lnTo>
                    <a:pt x="111" y="2057"/>
                  </a:lnTo>
                  <a:lnTo>
                    <a:pt x="104" y="2067"/>
                  </a:lnTo>
                  <a:lnTo>
                    <a:pt x="96" y="2079"/>
                  </a:lnTo>
                  <a:lnTo>
                    <a:pt x="89" y="2092"/>
                  </a:lnTo>
                  <a:lnTo>
                    <a:pt x="82" y="2108"/>
                  </a:lnTo>
                  <a:lnTo>
                    <a:pt x="75" y="2125"/>
                  </a:lnTo>
                  <a:lnTo>
                    <a:pt x="69" y="2144"/>
                  </a:lnTo>
                  <a:lnTo>
                    <a:pt x="62" y="2164"/>
                  </a:lnTo>
                  <a:lnTo>
                    <a:pt x="56" y="2187"/>
                  </a:lnTo>
                  <a:lnTo>
                    <a:pt x="50" y="2211"/>
                  </a:lnTo>
                  <a:lnTo>
                    <a:pt x="39" y="2266"/>
                  </a:lnTo>
                  <a:lnTo>
                    <a:pt x="30" y="2329"/>
                  </a:lnTo>
                  <a:lnTo>
                    <a:pt x="21" y="2400"/>
                  </a:lnTo>
                  <a:lnTo>
                    <a:pt x="14" y="2481"/>
                  </a:lnTo>
                  <a:lnTo>
                    <a:pt x="8" y="2569"/>
                  </a:lnTo>
                  <a:lnTo>
                    <a:pt x="4" y="2669"/>
                  </a:lnTo>
                  <a:lnTo>
                    <a:pt x="1" y="2779"/>
                  </a:lnTo>
                  <a:lnTo>
                    <a:pt x="0" y="2899"/>
                  </a:lnTo>
                  <a:lnTo>
                    <a:pt x="1" y="3018"/>
                  </a:lnTo>
                  <a:lnTo>
                    <a:pt x="4" y="3127"/>
                  </a:lnTo>
                  <a:lnTo>
                    <a:pt x="8" y="3227"/>
                  </a:lnTo>
                  <a:lnTo>
                    <a:pt x="14" y="3317"/>
                  </a:lnTo>
                  <a:lnTo>
                    <a:pt x="21" y="3397"/>
                  </a:lnTo>
                  <a:lnTo>
                    <a:pt x="30" y="3468"/>
                  </a:lnTo>
                  <a:lnTo>
                    <a:pt x="39" y="3531"/>
                  </a:lnTo>
                  <a:lnTo>
                    <a:pt x="50" y="3585"/>
                  </a:lnTo>
                  <a:lnTo>
                    <a:pt x="56" y="3609"/>
                  </a:lnTo>
                  <a:lnTo>
                    <a:pt x="62" y="3632"/>
                  </a:lnTo>
                  <a:lnTo>
                    <a:pt x="69" y="3653"/>
                  </a:lnTo>
                  <a:lnTo>
                    <a:pt x="75" y="3672"/>
                  </a:lnTo>
                  <a:lnTo>
                    <a:pt x="82" y="3688"/>
                  </a:lnTo>
                  <a:lnTo>
                    <a:pt x="89" y="3704"/>
                  </a:lnTo>
                  <a:lnTo>
                    <a:pt x="96" y="3717"/>
                  </a:lnTo>
                  <a:lnTo>
                    <a:pt x="104" y="3729"/>
                  </a:lnTo>
                  <a:lnTo>
                    <a:pt x="111" y="3739"/>
                  </a:lnTo>
                  <a:lnTo>
                    <a:pt x="120" y="3749"/>
                  </a:lnTo>
                  <a:lnTo>
                    <a:pt x="128" y="3756"/>
                  </a:lnTo>
                  <a:lnTo>
                    <a:pt x="136" y="3762"/>
                  </a:lnTo>
                  <a:lnTo>
                    <a:pt x="144" y="3767"/>
                  </a:lnTo>
                  <a:lnTo>
                    <a:pt x="153" y="3769"/>
                  </a:lnTo>
                  <a:lnTo>
                    <a:pt x="161" y="3771"/>
                  </a:lnTo>
                  <a:lnTo>
                    <a:pt x="171" y="3771"/>
                  </a:lnTo>
                  <a:lnTo>
                    <a:pt x="323" y="3772"/>
                  </a:lnTo>
                  <a:lnTo>
                    <a:pt x="470" y="3776"/>
                  </a:lnTo>
                  <a:lnTo>
                    <a:pt x="540" y="3778"/>
                  </a:lnTo>
                  <a:lnTo>
                    <a:pt x="608" y="3781"/>
                  </a:lnTo>
                  <a:lnTo>
                    <a:pt x="673" y="3784"/>
                  </a:lnTo>
                  <a:lnTo>
                    <a:pt x="737" y="3789"/>
                  </a:lnTo>
                  <a:lnTo>
                    <a:pt x="798" y="3794"/>
                  </a:lnTo>
                  <a:lnTo>
                    <a:pt x="857" y="3800"/>
                  </a:lnTo>
                  <a:lnTo>
                    <a:pt x="913" y="3807"/>
                  </a:lnTo>
                  <a:lnTo>
                    <a:pt x="968" y="3814"/>
                  </a:lnTo>
                  <a:lnTo>
                    <a:pt x="1020" y="3822"/>
                  </a:lnTo>
                  <a:lnTo>
                    <a:pt x="1068" y="3832"/>
                  </a:lnTo>
                  <a:lnTo>
                    <a:pt x="1114" y="3841"/>
                  </a:lnTo>
                  <a:lnTo>
                    <a:pt x="1158" y="3853"/>
                  </a:lnTo>
                  <a:lnTo>
                    <a:pt x="1229" y="3883"/>
                  </a:lnTo>
                  <a:lnTo>
                    <a:pt x="1303" y="3911"/>
                  </a:lnTo>
                  <a:lnTo>
                    <a:pt x="1378" y="3937"/>
                  </a:lnTo>
                  <a:lnTo>
                    <a:pt x="1455" y="3962"/>
                  </a:lnTo>
                  <a:lnTo>
                    <a:pt x="1534" y="3986"/>
                  </a:lnTo>
                  <a:lnTo>
                    <a:pt x="1612" y="4008"/>
                  </a:lnTo>
                  <a:lnTo>
                    <a:pt x="1691" y="4028"/>
                  </a:lnTo>
                  <a:lnTo>
                    <a:pt x="1770" y="4048"/>
                  </a:lnTo>
                  <a:lnTo>
                    <a:pt x="1850" y="4066"/>
                  </a:lnTo>
                  <a:lnTo>
                    <a:pt x="1928" y="4083"/>
                  </a:lnTo>
                  <a:lnTo>
                    <a:pt x="2005" y="4098"/>
                  </a:lnTo>
                  <a:lnTo>
                    <a:pt x="2081" y="4112"/>
                  </a:lnTo>
                  <a:lnTo>
                    <a:pt x="2155" y="4127"/>
                  </a:lnTo>
                  <a:lnTo>
                    <a:pt x="2228" y="4138"/>
                  </a:lnTo>
                  <a:lnTo>
                    <a:pt x="2365" y="4160"/>
                  </a:lnTo>
                  <a:lnTo>
                    <a:pt x="2485" y="4175"/>
                  </a:lnTo>
                  <a:lnTo>
                    <a:pt x="2597" y="4189"/>
                  </a:lnTo>
                  <a:lnTo>
                    <a:pt x="2700" y="4200"/>
                  </a:lnTo>
                  <a:lnTo>
                    <a:pt x="2797" y="4207"/>
                  </a:lnTo>
                  <a:lnTo>
                    <a:pt x="2886" y="4213"/>
                  </a:lnTo>
                  <a:lnTo>
                    <a:pt x="2968" y="4217"/>
                  </a:lnTo>
                  <a:lnTo>
                    <a:pt x="3043" y="4218"/>
                  </a:lnTo>
                  <a:lnTo>
                    <a:pt x="3113" y="4218"/>
                  </a:lnTo>
                  <a:lnTo>
                    <a:pt x="3178" y="4215"/>
                  </a:lnTo>
                  <a:lnTo>
                    <a:pt x="3238" y="4211"/>
                  </a:lnTo>
                  <a:lnTo>
                    <a:pt x="3293" y="4206"/>
                  </a:lnTo>
                  <a:lnTo>
                    <a:pt x="3345" y="4199"/>
                  </a:lnTo>
                  <a:lnTo>
                    <a:pt x="3393" y="4192"/>
                  </a:lnTo>
                  <a:lnTo>
                    <a:pt x="3438" y="4182"/>
                  </a:lnTo>
                  <a:lnTo>
                    <a:pt x="3479" y="4173"/>
                  </a:lnTo>
                  <a:lnTo>
                    <a:pt x="3520" y="4163"/>
                  </a:lnTo>
                  <a:lnTo>
                    <a:pt x="3520" y="4160"/>
                  </a:lnTo>
                  <a:lnTo>
                    <a:pt x="3540" y="4153"/>
                  </a:lnTo>
                  <a:lnTo>
                    <a:pt x="3560" y="4145"/>
                  </a:lnTo>
                  <a:lnTo>
                    <a:pt x="3578" y="4137"/>
                  </a:lnTo>
                  <a:lnTo>
                    <a:pt x="3595" y="4127"/>
                  </a:lnTo>
                  <a:lnTo>
                    <a:pt x="3613" y="4116"/>
                  </a:lnTo>
                  <a:lnTo>
                    <a:pt x="3630" y="4104"/>
                  </a:lnTo>
                  <a:lnTo>
                    <a:pt x="3645" y="4091"/>
                  </a:lnTo>
                  <a:lnTo>
                    <a:pt x="3659" y="4077"/>
                  </a:lnTo>
                  <a:lnTo>
                    <a:pt x="3673" y="4061"/>
                  </a:lnTo>
                  <a:lnTo>
                    <a:pt x="3687" y="4045"/>
                  </a:lnTo>
                  <a:lnTo>
                    <a:pt x="3698" y="4026"/>
                  </a:lnTo>
                  <a:lnTo>
                    <a:pt x="3710" y="4007"/>
                  </a:lnTo>
                  <a:lnTo>
                    <a:pt x="3720" y="3987"/>
                  </a:lnTo>
                  <a:lnTo>
                    <a:pt x="3729" y="3966"/>
                  </a:lnTo>
                  <a:lnTo>
                    <a:pt x="3737" y="3942"/>
                  </a:lnTo>
                  <a:lnTo>
                    <a:pt x="3746" y="3918"/>
                  </a:lnTo>
                  <a:lnTo>
                    <a:pt x="3752" y="3894"/>
                  </a:lnTo>
                  <a:lnTo>
                    <a:pt x="3756" y="3873"/>
                  </a:lnTo>
                  <a:lnTo>
                    <a:pt x="3760" y="3852"/>
                  </a:lnTo>
                  <a:lnTo>
                    <a:pt x="3761" y="3833"/>
                  </a:lnTo>
                  <a:lnTo>
                    <a:pt x="3762" y="3814"/>
                  </a:lnTo>
                  <a:lnTo>
                    <a:pt x="3762" y="3795"/>
                  </a:lnTo>
                  <a:lnTo>
                    <a:pt x="3760" y="3778"/>
                  </a:lnTo>
                  <a:lnTo>
                    <a:pt x="3758" y="3763"/>
                  </a:lnTo>
                  <a:lnTo>
                    <a:pt x="3753" y="3748"/>
                  </a:lnTo>
                  <a:lnTo>
                    <a:pt x="3747" y="3733"/>
                  </a:lnTo>
                  <a:lnTo>
                    <a:pt x="3741" y="3720"/>
                  </a:lnTo>
                  <a:lnTo>
                    <a:pt x="3733" y="3707"/>
                  </a:lnTo>
                  <a:lnTo>
                    <a:pt x="3724" y="3696"/>
                  </a:lnTo>
                  <a:lnTo>
                    <a:pt x="3714" y="3685"/>
                  </a:lnTo>
                  <a:lnTo>
                    <a:pt x="3702" y="3675"/>
                  </a:lnTo>
                  <a:lnTo>
                    <a:pt x="3689" y="3666"/>
                  </a:lnTo>
                  <a:lnTo>
                    <a:pt x="3750" y="3658"/>
                  </a:lnTo>
                  <a:lnTo>
                    <a:pt x="3784" y="3652"/>
                  </a:lnTo>
                  <a:lnTo>
                    <a:pt x="3816" y="3643"/>
                  </a:lnTo>
                  <a:lnTo>
                    <a:pt x="3846" y="3633"/>
                  </a:lnTo>
                  <a:lnTo>
                    <a:pt x="3875" y="3622"/>
                  </a:lnTo>
                  <a:lnTo>
                    <a:pt x="3902" y="3609"/>
                  </a:lnTo>
                  <a:lnTo>
                    <a:pt x="3928" y="3594"/>
                  </a:lnTo>
                  <a:lnTo>
                    <a:pt x="3953" y="3577"/>
                  </a:lnTo>
                  <a:lnTo>
                    <a:pt x="3974" y="3558"/>
                  </a:lnTo>
                  <a:lnTo>
                    <a:pt x="3985" y="3549"/>
                  </a:lnTo>
                  <a:lnTo>
                    <a:pt x="3996" y="3538"/>
                  </a:lnTo>
                  <a:lnTo>
                    <a:pt x="4005" y="3526"/>
                  </a:lnTo>
                  <a:lnTo>
                    <a:pt x="4013" y="3514"/>
                  </a:lnTo>
                  <a:lnTo>
                    <a:pt x="4023" y="3503"/>
                  </a:lnTo>
                  <a:lnTo>
                    <a:pt x="4030" y="3489"/>
                  </a:lnTo>
                  <a:lnTo>
                    <a:pt x="4038" y="3475"/>
                  </a:lnTo>
                  <a:lnTo>
                    <a:pt x="4045" y="3462"/>
                  </a:lnTo>
                  <a:lnTo>
                    <a:pt x="4051" y="3447"/>
                  </a:lnTo>
                  <a:lnTo>
                    <a:pt x="4057" y="3431"/>
                  </a:lnTo>
                  <a:lnTo>
                    <a:pt x="4062" y="3416"/>
                  </a:lnTo>
                  <a:lnTo>
                    <a:pt x="4067" y="3399"/>
                  </a:lnTo>
                  <a:lnTo>
                    <a:pt x="4071" y="3382"/>
                  </a:lnTo>
                  <a:lnTo>
                    <a:pt x="4074" y="3364"/>
                  </a:lnTo>
                  <a:lnTo>
                    <a:pt x="4077" y="3345"/>
                  </a:lnTo>
                  <a:lnTo>
                    <a:pt x="4080" y="3326"/>
                  </a:lnTo>
                  <a:lnTo>
                    <a:pt x="4081" y="3299"/>
                  </a:lnTo>
                  <a:lnTo>
                    <a:pt x="4082" y="3272"/>
                  </a:lnTo>
                  <a:lnTo>
                    <a:pt x="4081" y="3247"/>
                  </a:lnTo>
                  <a:lnTo>
                    <a:pt x="4078" y="3223"/>
                  </a:lnTo>
                  <a:lnTo>
                    <a:pt x="4075" y="3201"/>
                  </a:lnTo>
                  <a:lnTo>
                    <a:pt x="4070" y="3180"/>
                  </a:lnTo>
                  <a:lnTo>
                    <a:pt x="4064" y="3160"/>
                  </a:lnTo>
                  <a:lnTo>
                    <a:pt x="4056" y="3141"/>
                  </a:lnTo>
                  <a:lnTo>
                    <a:pt x="4048" y="3125"/>
                  </a:lnTo>
                  <a:lnTo>
                    <a:pt x="4037" y="3108"/>
                  </a:lnTo>
                  <a:lnTo>
                    <a:pt x="4025" y="3094"/>
                  </a:lnTo>
                  <a:lnTo>
                    <a:pt x="4013" y="3080"/>
                  </a:lnTo>
                  <a:lnTo>
                    <a:pt x="3999" y="3068"/>
                  </a:lnTo>
                  <a:lnTo>
                    <a:pt x="3984" y="3057"/>
                  </a:lnTo>
                  <a:lnTo>
                    <a:pt x="3967" y="3048"/>
                  </a:lnTo>
                  <a:lnTo>
                    <a:pt x="3951" y="3040"/>
                  </a:lnTo>
                  <a:lnTo>
                    <a:pt x="3983" y="3038"/>
                  </a:lnTo>
                  <a:lnTo>
                    <a:pt x="4013" y="3035"/>
                  </a:lnTo>
                  <a:lnTo>
                    <a:pt x="4044" y="3029"/>
                  </a:lnTo>
                  <a:lnTo>
                    <a:pt x="4073" y="3022"/>
                  </a:lnTo>
                  <a:lnTo>
                    <a:pt x="4100" y="3011"/>
                  </a:lnTo>
                  <a:lnTo>
                    <a:pt x="4127" y="2999"/>
                  </a:lnTo>
                  <a:lnTo>
                    <a:pt x="4139" y="2992"/>
                  </a:lnTo>
                  <a:lnTo>
                    <a:pt x="4152" y="2985"/>
                  </a:lnTo>
                  <a:lnTo>
                    <a:pt x="4164" y="2977"/>
                  </a:lnTo>
                  <a:lnTo>
                    <a:pt x="4174" y="2967"/>
                  </a:lnTo>
                  <a:lnTo>
                    <a:pt x="4185" y="2958"/>
                  </a:lnTo>
                  <a:lnTo>
                    <a:pt x="4196" y="2947"/>
                  </a:lnTo>
                  <a:lnTo>
                    <a:pt x="4206" y="2936"/>
                  </a:lnTo>
                  <a:lnTo>
                    <a:pt x="4216" y="2925"/>
                  </a:lnTo>
                  <a:lnTo>
                    <a:pt x="4225" y="2913"/>
                  </a:lnTo>
                  <a:lnTo>
                    <a:pt x="4234" y="2900"/>
                  </a:lnTo>
                  <a:lnTo>
                    <a:pt x="4242" y="2886"/>
                  </a:lnTo>
                  <a:lnTo>
                    <a:pt x="4249" y="2871"/>
                  </a:lnTo>
                  <a:lnTo>
                    <a:pt x="4256" y="2856"/>
                  </a:lnTo>
                  <a:lnTo>
                    <a:pt x="4263" y="2841"/>
                  </a:lnTo>
                  <a:lnTo>
                    <a:pt x="4269" y="2824"/>
                  </a:lnTo>
                  <a:lnTo>
                    <a:pt x="4274" y="2806"/>
                  </a:lnTo>
                  <a:lnTo>
                    <a:pt x="4279" y="2787"/>
                  </a:lnTo>
                  <a:lnTo>
                    <a:pt x="4283" y="2768"/>
                  </a:lnTo>
                  <a:lnTo>
                    <a:pt x="4287" y="2748"/>
                  </a:lnTo>
                  <a:lnTo>
                    <a:pt x="4289" y="2728"/>
                  </a:lnTo>
                  <a:lnTo>
                    <a:pt x="4292" y="2709"/>
                  </a:lnTo>
                  <a:lnTo>
                    <a:pt x="4293" y="2690"/>
                  </a:lnTo>
                  <a:lnTo>
                    <a:pt x="4293" y="2671"/>
                  </a:lnTo>
                  <a:lnTo>
                    <a:pt x="4293" y="2653"/>
                  </a:lnTo>
                  <a:lnTo>
                    <a:pt x="4292" y="2637"/>
                  </a:lnTo>
                  <a:lnTo>
                    <a:pt x="4289" y="2619"/>
                  </a:lnTo>
                  <a:lnTo>
                    <a:pt x="4286" y="2603"/>
                  </a:lnTo>
                  <a:lnTo>
                    <a:pt x="4282" y="2587"/>
                  </a:lnTo>
                  <a:lnTo>
                    <a:pt x="4277" y="2572"/>
                  </a:lnTo>
                  <a:lnTo>
                    <a:pt x="4273" y="2556"/>
                  </a:lnTo>
                  <a:lnTo>
                    <a:pt x="4267" y="2542"/>
                  </a:lnTo>
                  <a:lnTo>
                    <a:pt x="4261" y="2528"/>
                  </a:lnTo>
                  <a:lnTo>
                    <a:pt x="4254" y="2515"/>
                  </a:lnTo>
                  <a:lnTo>
                    <a:pt x="4245" y="2502"/>
                  </a:lnTo>
                  <a:lnTo>
                    <a:pt x="4237" y="2490"/>
                  </a:lnTo>
                  <a:lnTo>
                    <a:pt x="4228" y="2478"/>
                  </a:lnTo>
                  <a:lnTo>
                    <a:pt x="4218" y="2468"/>
                  </a:lnTo>
                  <a:lnTo>
                    <a:pt x="4209" y="2457"/>
                  </a:lnTo>
                  <a:lnTo>
                    <a:pt x="4197" y="2447"/>
                  </a:lnTo>
                  <a:lnTo>
                    <a:pt x="4186" y="2438"/>
                  </a:lnTo>
                  <a:lnTo>
                    <a:pt x="4174" y="2430"/>
                  </a:lnTo>
                  <a:lnTo>
                    <a:pt x="4163" y="2421"/>
                  </a:lnTo>
                  <a:lnTo>
                    <a:pt x="4150" y="2414"/>
                  </a:lnTo>
                  <a:lnTo>
                    <a:pt x="4137" y="2407"/>
                  </a:lnTo>
                  <a:lnTo>
                    <a:pt x="4123" y="2401"/>
                  </a:lnTo>
                  <a:lnTo>
                    <a:pt x="4109" y="2397"/>
                  </a:lnTo>
                  <a:lnTo>
                    <a:pt x="4095" y="2392"/>
                  </a:lnTo>
                  <a:lnTo>
                    <a:pt x="4080" y="2388"/>
                  </a:lnTo>
                  <a:lnTo>
                    <a:pt x="4065" y="2385"/>
                  </a:lnTo>
                  <a:lnTo>
                    <a:pt x="4050" y="2382"/>
                  </a:lnTo>
                  <a:lnTo>
                    <a:pt x="4033" y="2380"/>
                  </a:lnTo>
                  <a:lnTo>
                    <a:pt x="4018" y="2379"/>
                  </a:lnTo>
                  <a:close/>
                </a:path>
              </a:pathLst>
            </a:custGeom>
            <a:solidFill>
              <a:schemeClr val="bg1"/>
            </a:solidFill>
            <a:ln>
              <a:noFill/>
            </a:ln>
          </p:spPr>
          <p:txBody>
            <a:bodyPr/>
            <a:lstStyle/>
            <a:p>
              <a:endParaRPr lang="zh-CN" altLang="en-US">
                <a:latin typeface="微软雅黑" panose="020B0503020204020204" pitchFamily="34" charset="-122"/>
                <a:ea typeface="微软雅黑" panose="020B0503020204020204" pitchFamily="34" charset="-122"/>
              </a:endParaRPr>
            </a:p>
          </p:txBody>
        </p:sp>
      </p:grpSp>
      <p:grpSp>
        <p:nvGrpSpPr>
          <p:cNvPr id="54" name="组合 53"/>
          <p:cNvGrpSpPr/>
          <p:nvPr/>
        </p:nvGrpSpPr>
        <p:grpSpPr>
          <a:xfrm>
            <a:off x="6300192" y="1347615"/>
            <a:ext cx="1584176" cy="1440160"/>
            <a:chOff x="6300192" y="1347615"/>
            <a:chExt cx="1584176" cy="1440160"/>
          </a:xfrm>
        </p:grpSpPr>
        <p:sp>
          <p:nvSpPr>
            <p:cNvPr id="55" name="流程图: 手动操作 54"/>
            <p:cNvSpPr/>
            <p:nvPr/>
          </p:nvSpPr>
          <p:spPr>
            <a:xfrm rot="16200000">
              <a:off x="6372200" y="1275607"/>
              <a:ext cx="1440160" cy="1584176"/>
            </a:xfrm>
            <a:prstGeom prst="flowChartManualOperati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56" name="KSO_Shape"/>
            <p:cNvSpPr/>
            <p:nvPr/>
          </p:nvSpPr>
          <p:spPr bwMode="auto">
            <a:xfrm>
              <a:off x="6781990" y="1826331"/>
              <a:ext cx="546830" cy="547743"/>
            </a:xfrm>
            <a:custGeom>
              <a:avLst/>
              <a:gdLst/>
              <a:ahLst/>
              <a:cxnLst/>
              <a:rect l="0" t="0" r="r" b="b"/>
              <a:pathLst>
                <a:path w="1909763" h="1912938">
                  <a:moveTo>
                    <a:pt x="275590" y="1223963"/>
                  </a:moveTo>
                  <a:lnTo>
                    <a:pt x="276860" y="1225231"/>
                  </a:lnTo>
                  <a:lnTo>
                    <a:pt x="281623" y="1228085"/>
                  </a:lnTo>
                  <a:lnTo>
                    <a:pt x="285433" y="1229987"/>
                  </a:lnTo>
                  <a:lnTo>
                    <a:pt x="290513" y="1232207"/>
                  </a:lnTo>
                  <a:lnTo>
                    <a:pt x="296545" y="1235060"/>
                  </a:lnTo>
                  <a:lnTo>
                    <a:pt x="304165" y="1237280"/>
                  </a:lnTo>
                  <a:lnTo>
                    <a:pt x="312738" y="1239816"/>
                  </a:lnTo>
                  <a:lnTo>
                    <a:pt x="323215" y="1242036"/>
                  </a:lnTo>
                  <a:lnTo>
                    <a:pt x="335280" y="1244255"/>
                  </a:lnTo>
                  <a:lnTo>
                    <a:pt x="348933" y="1246157"/>
                  </a:lnTo>
                  <a:lnTo>
                    <a:pt x="364173" y="1248060"/>
                  </a:lnTo>
                  <a:lnTo>
                    <a:pt x="381318" y="1249328"/>
                  </a:lnTo>
                  <a:lnTo>
                    <a:pt x="400368" y="1249962"/>
                  </a:lnTo>
                  <a:lnTo>
                    <a:pt x="421958" y="1250279"/>
                  </a:lnTo>
                  <a:lnTo>
                    <a:pt x="425768" y="1261376"/>
                  </a:lnTo>
                  <a:lnTo>
                    <a:pt x="430213" y="1272474"/>
                  </a:lnTo>
                  <a:lnTo>
                    <a:pt x="434658" y="1282937"/>
                  </a:lnTo>
                  <a:lnTo>
                    <a:pt x="440055" y="1293083"/>
                  </a:lnTo>
                  <a:lnTo>
                    <a:pt x="445453" y="1303229"/>
                  </a:lnTo>
                  <a:lnTo>
                    <a:pt x="451485" y="1313375"/>
                  </a:lnTo>
                  <a:lnTo>
                    <a:pt x="457835" y="1322886"/>
                  </a:lnTo>
                  <a:lnTo>
                    <a:pt x="464185" y="1332081"/>
                  </a:lnTo>
                  <a:lnTo>
                    <a:pt x="471488" y="1341276"/>
                  </a:lnTo>
                  <a:lnTo>
                    <a:pt x="478473" y="1349837"/>
                  </a:lnTo>
                  <a:lnTo>
                    <a:pt x="485775" y="1358080"/>
                  </a:lnTo>
                  <a:lnTo>
                    <a:pt x="493395" y="1366324"/>
                  </a:lnTo>
                  <a:lnTo>
                    <a:pt x="500698" y="1374250"/>
                  </a:lnTo>
                  <a:lnTo>
                    <a:pt x="508635" y="1381860"/>
                  </a:lnTo>
                  <a:lnTo>
                    <a:pt x="516573" y="1388835"/>
                  </a:lnTo>
                  <a:lnTo>
                    <a:pt x="524510" y="1395493"/>
                  </a:lnTo>
                  <a:lnTo>
                    <a:pt x="532448" y="1402469"/>
                  </a:lnTo>
                  <a:lnTo>
                    <a:pt x="540385" y="1408810"/>
                  </a:lnTo>
                  <a:lnTo>
                    <a:pt x="555943" y="1420541"/>
                  </a:lnTo>
                  <a:lnTo>
                    <a:pt x="571500" y="1430687"/>
                  </a:lnTo>
                  <a:lnTo>
                    <a:pt x="586105" y="1439565"/>
                  </a:lnTo>
                  <a:lnTo>
                    <a:pt x="600075" y="1447492"/>
                  </a:lnTo>
                  <a:lnTo>
                    <a:pt x="612775" y="1453833"/>
                  </a:lnTo>
                  <a:lnTo>
                    <a:pt x="624523" y="1458589"/>
                  </a:lnTo>
                  <a:lnTo>
                    <a:pt x="634365" y="1462394"/>
                  </a:lnTo>
                  <a:lnTo>
                    <a:pt x="634365" y="1467784"/>
                  </a:lnTo>
                  <a:lnTo>
                    <a:pt x="634683" y="1473808"/>
                  </a:lnTo>
                  <a:lnTo>
                    <a:pt x="635318" y="1479832"/>
                  </a:lnTo>
                  <a:lnTo>
                    <a:pt x="636270" y="1486173"/>
                  </a:lnTo>
                  <a:lnTo>
                    <a:pt x="638810" y="1499173"/>
                  </a:lnTo>
                  <a:lnTo>
                    <a:pt x="641668" y="1512489"/>
                  </a:lnTo>
                  <a:lnTo>
                    <a:pt x="645795" y="1526440"/>
                  </a:lnTo>
                  <a:lnTo>
                    <a:pt x="650558" y="1540074"/>
                  </a:lnTo>
                  <a:lnTo>
                    <a:pt x="655321" y="1553707"/>
                  </a:lnTo>
                  <a:lnTo>
                    <a:pt x="660083" y="1566707"/>
                  </a:lnTo>
                  <a:lnTo>
                    <a:pt x="665481" y="1579389"/>
                  </a:lnTo>
                  <a:lnTo>
                    <a:pt x="670243" y="1590803"/>
                  </a:lnTo>
                  <a:lnTo>
                    <a:pt x="679133" y="1610144"/>
                  </a:lnTo>
                  <a:lnTo>
                    <a:pt x="685165" y="1623144"/>
                  </a:lnTo>
                  <a:lnTo>
                    <a:pt x="687388" y="1627900"/>
                  </a:lnTo>
                  <a:lnTo>
                    <a:pt x="0" y="1912938"/>
                  </a:lnTo>
                  <a:lnTo>
                    <a:pt x="275590" y="1223963"/>
                  </a:lnTo>
                  <a:close/>
                  <a:moveTo>
                    <a:pt x="923427" y="530225"/>
                  </a:moveTo>
                  <a:lnTo>
                    <a:pt x="931362" y="531813"/>
                  </a:lnTo>
                  <a:lnTo>
                    <a:pt x="941201" y="533401"/>
                  </a:lnTo>
                  <a:lnTo>
                    <a:pt x="951993" y="536259"/>
                  </a:lnTo>
                  <a:lnTo>
                    <a:pt x="965007" y="539435"/>
                  </a:lnTo>
                  <a:lnTo>
                    <a:pt x="978972" y="544199"/>
                  </a:lnTo>
                  <a:lnTo>
                    <a:pt x="994208" y="549281"/>
                  </a:lnTo>
                  <a:lnTo>
                    <a:pt x="1010713" y="555950"/>
                  </a:lnTo>
                  <a:lnTo>
                    <a:pt x="1028805" y="564526"/>
                  </a:lnTo>
                  <a:lnTo>
                    <a:pt x="1038327" y="568972"/>
                  </a:lnTo>
                  <a:lnTo>
                    <a:pt x="1047849" y="574053"/>
                  </a:lnTo>
                  <a:lnTo>
                    <a:pt x="1057689" y="579453"/>
                  </a:lnTo>
                  <a:lnTo>
                    <a:pt x="1067845" y="585487"/>
                  </a:lnTo>
                  <a:lnTo>
                    <a:pt x="1078320" y="591521"/>
                  </a:lnTo>
                  <a:lnTo>
                    <a:pt x="1088794" y="598191"/>
                  </a:lnTo>
                  <a:lnTo>
                    <a:pt x="1099903" y="605495"/>
                  </a:lnTo>
                  <a:lnTo>
                    <a:pt x="1111012" y="613118"/>
                  </a:lnTo>
                  <a:lnTo>
                    <a:pt x="1122439" y="621058"/>
                  </a:lnTo>
                  <a:lnTo>
                    <a:pt x="1133548" y="630268"/>
                  </a:lnTo>
                  <a:lnTo>
                    <a:pt x="1145609" y="639161"/>
                  </a:lnTo>
                  <a:lnTo>
                    <a:pt x="1157353" y="649006"/>
                  </a:lnTo>
                  <a:lnTo>
                    <a:pt x="1169415" y="659487"/>
                  </a:lnTo>
                  <a:lnTo>
                    <a:pt x="1181476" y="670285"/>
                  </a:lnTo>
                  <a:lnTo>
                    <a:pt x="1193855" y="681719"/>
                  </a:lnTo>
                  <a:lnTo>
                    <a:pt x="1206234" y="693787"/>
                  </a:lnTo>
                  <a:lnTo>
                    <a:pt x="1224326" y="712208"/>
                  </a:lnTo>
                  <a:lnTo>
                    <a:pt x="1241148" y="730311"/>
                  </a:lnTo>
                  <a:lnTo>
                    <a:pt x="1257336" y="748731"/>
                  </a:lnTo>
                  <a:lnTo>
                    <a:pt x="1272888" y="767152"/>
                  </a:lnTo>
                  <a:lnTo>
                    <a:pt x="1287172" y="785573"/>
                  </a:lnTo>
                  <a:lnTo>
                    <a:pt x="1300185" y="803993"/>
                  </a:lnTo>
                  <a:lnTo>
                    <a:pt x="1312246" y="822096"/>
                  </a:lnTo>
                  <a:lnTo>
                    <a:pt x="1323356" y="840199"/>
                  </a:lnTo>
                  <a:lnTo>
                    <a:pt x="1333513" y="857984"/>
                  </a:lnTo>
                  <a:lnTo>
                    <a:pt x="1343035" y="875770"/>
                  </a:lnTo>
                  <a:lnTo>
                    <a:pt x="1346843" y="884345"/>
                  </a:lnTo>
                  <a:lnTo>
                    <a:pt x="1350970" y="892920"/>
                  </a:lnTo>
                  <a:lnTo>
                    <a:pt x="1354461" y="901813"/>
                  </a:lnTo>
                  <a:lnTo>
                    <a:pt x="1357635" y="910388"/>
                  </a:lnTo>
                  <a:lnTo>
                    <a:pt x="1360809" y="918963"/>
                  </a:lnTo>
                  <a:lnTo>
                    <a:pt x="1363349" y="927220"/>
                  </a:lnTo>
                  <a:lnTo>
                    <a:pt x="1365570" y="935478"/>
                  </a:lnTo>
                  <a:lnTo>
                    <a:pt x="1367792" y="943735"/>
                  </a:lnTo>
                  <a:lnTo>
                    <a:pt x="1369697" y="951675"/>
                  </a:lnTo>
                  <a:lnTo>
                    <a:pt x="1370966" y="959933"/>
                  </a:lnTo>
                  <a:lnTo>
                    <a:pt x="1372236" y="967873"/>
                  </a:lnTo>
                  <a:lnTo>
                    <a:pt x="1373188" y="975495"/>
                  </a:lnTo>
                  <a:lnTo>
                    <a:pt x="774247" y="1579563"/>
                  </a:lnTo>
                  <a:lnTo>
                    <a:pt x="771708" y="1576387"/>
                  </a:lnTo>
                  <a:lnTo>
                    <a:pt x="768851" y="1572258"/>
                  </a:lnTo>
                  <a:lnTo>
                    <a:pt x="765042" y="1566542"/>
                  </a:lnTo>
                  <a:lnTo>
                    <a:pt x="760281" y="1559237"/>
                  </a:lnTo>
                  <a:lnTo>
                    <a:pt x="755520" y="1550344"/>
                  </a:lnTo>
                  <a:lnTo>
                    <a:pt x="749807" y="1540181"/>
                  </a:lnTo>
                  <a:lnTo>
                    <a:pt x="744728" y="1528113"/>
                  </a:lnTo>
                  <a:lnTo>
                    <a:pt x="739333" y="1515091"/>
                  </a:lnTo>
                  <a:lnTo>
                    <a:pt x="734254" y="1500164"/>
                  </a:lnTo>
                  <a:lnTo>
                    <a:pt x="731715" y="1492224"/>
                  </a:lnTo>
                  <a:lnTo>
                    <a:pt x="729493" y="1483967"/>
                  </a:lnTo>
                  <a:lnTo>
                    <a:pt x="727271" y="1475392"/>
                  </a:lnTo>
                  <a:lnTo>
                    <a:pt x="725367" y="1466181"/>
                  </a:lnTo>
                  <a:lnTo>
                    <a:pt x="724097" y="1457289"/>
                  </a:lnTo>
                  <a:lnTo>
                    <a:pt x="722510" y="1447443"/>
                  </a:lnTo>
                  <a:lnTo>
                    <a:pt x="721241" y="1437280"/>
                  </a:lnTo>
                  <a:lnTo>
                    <a:pt x="720288" y="1427117"/>
                  </a:lnTo>
                  <a:lnTo>
                    <a:pt x="719336" y="1416319"/>
                  </a:lnTo>
                  <a:lnTo>
                    <a:pt x="719336" y="1405203"/>
                  </a:lnTo>
                  <a:lnTo>
                    <a:pt x="719336" y="1394087"/>
                  </a:lnTo>
                  <a:lnTo>
                    <a:pt x="719971" y="1382018"/>
                  </a:lnTo>
                  <a:lnTo>
                    <a:pt x="705688" y="1375349"/>
                  </a:lnTo>
                  <a:lnTo>
                    <a:pt x="692039" y="1368362"/>
                  </a:lnTo>
                  <a:lnTo>
                    <a:pt x="679343" y="1361692"/>
                  </a:lnTo>
                  <a:lnTo>
                    <a:pt x="667282" y="1355023"/>
                  </a:lnTo>
                  <a:lnTo>
                    <a:pt x="655855" y="1348035"/>
                  </a:lnTo>
                  <a:lnTo>
                    <a:pt x="645381" y="1341366"/>
                  </a:lnTo>
                  <a:lnTo>
                    <a:pt x="635224" y="1334696"/>
                  </a:lnTo>
                  <a:lnTo>
                    <a:pt x="625385" y="1327709"/>
                  </a:lnTo>
                  <a:lnTo>
                    <a:pt x="616497" y="1321357"/>
                  </a:lnTo>
                  <a:lnTo>
                    <a:pt x="608245" y="1314688"/>
                  </a:lnTo>
                  <a:lnTo>
                    <a:pt x="599992" y="1308018"/>
                  </a:lnTo>
                  <a:lnTo>
                    <a:pt x="592692" y="1301349"/>
                  </a:lnTo>
                  <a:lnTo>
                    <a:pt x="585709" y="1294679"/>
                  </a:lnTo>
                  <a:lnTo>
                    <a:pt x="579361" y="1288327"/>
                  </a:lnTo>
                  <a:lnTo>
                    <a:pt x="573013" y="1281975"/>
                  </a:lnTo>
                  <a:lnTo>
                    <a:pt x="567300" y="1275306"/>
                  </a:lnTo>
                  <a:lnTo>
                    <a:pt x="561904" y="1268636"/>
                  </a:lnTo>
                  <a:lnTo>
                    <a:pt x="556825" y="1262285"/>
                  </a:lnTo>
                  <a:lnTo>
                    <a:pt x="552064" y="1255933"/>
                  </a:lnTo>
                  <a:lnTo>
                    <a:pt x="547621" y="1249898"/>
                  </a:lnTo>
                  <a:lnTo>
                    <a:pt x="539686" y="1237194"/>
                  </a:lnTo>
                  <a:lnTo>
                    <a:pt x="532703" y="1224808"/>
                  </a:lnTo>
                  <a:lnTo>
                    <a:pt x="526355" y="1212739"/>
                  </a:lnTo>
                  <a:lnTo>
                    <a:pt x="520641" y="1200988"/>
                  </a:lnTo>
                  <a:lnTo>
                    <a:pt x="509850" y="1177804"/>
                  </a:lnTo>
                  <a:lnTo>
                    <a:pt x="497471" y="1178122"/>
                  </a:lnTo>
                  <a:lnTo>
                    <a:pt x="485727" y="1178122"/>
                  </a:lnTo>
                  <a:lnTo>
                    <a:pt x="474300" y="1178122"/>
                  </a:lnTo>
                  <a:lnTo>
                    <a:pt x="463509" y="1177804"/>
                  </a:lnTo>
                  <a:lnTo>
                    <a:pt x="453352" y="1177169"/>
                  </a:lnTo>
                  <a:lnTo>
                    <a:pt x="443512" y="1175898"/>
                  </a:lnTo>
                  <a:lnTo>
                    <a:pt x="433673" y="1174628"/>
                  </a:lnTo>
                  <a:lnTo>
                    <a:pt x="424785" y="1173675"/>
                  </a:lnTo>
                  <a:lnTo>
                    <a:pt x="416215" y="1172087"/>
                  </a:lnTo>
                  <a:lnTo>
                    <a:pt x="408280" y="1170182"/>
                  </a:lnTo>
                  <a:lnTo>
                    <a:pt x="393045" y="1167006"/>
                  </a:lnTo>
                  <a:lnTo>
                    <a:pt x="379714" y="1162877"/>
                  </a:lnTo>
                  <a:lnTo>
                    <a:pt x="367653" y="1158431"/>
                  </a:lnTo>
                  <a:lnTo>
                    <a:pt x="357496" y="1153984"/>
                  </a:lnTo>
                  <a:lnTo>
                    <a:pt x="348926" y="1149855"/>
                  </a:lnTo>
                  <a:lnTo>
                    <a:pt x="341308" y="1146044"/>
                  </a:lnTo>
                  <a:lnTo>
                    <a:pt x="335595" y="1142551"/>
                  </a:lnTo>
                  <a:lnTo>
                    <a:pt x="331151" y="1139375"/>
                  </a:lnTo>
                  <a:lnTo>
                    <a:pt x="327660" y="1137152"/>
                  </a:lnTo>
                  <a:lnTo>
                    <a:pt x="325438" y="1134928"/>
                  </a:lnTo>
                  <a:lnTo>
                    <a:pt x="923427" y="530225"/>
                  </a:lnTo>
                  <a:close/>
                  <a:moveTo>
                    <a:pt x="1084432" y="388938"/>
                  </a:moveTo>
                  <a:lnTo>
                    <a:pt x="1089844" y="389573"/>
                  </a:lnTo>
                  <a:lnTo>
                    <a:pt x="1097165" y="389891"/>
                  </a:lnTo>
                  <a:lnTo>
                    <a:pt x="1106715" y="390843"/>
                  </a:lnTo>
                  <a:lnTo>
                    <a:pt x="1118175" y="392748"/>
                  </a:lnTo>
                  <a:lnTo>
                    <a:pt x="1132499" y="396241"/>
                  </a:lnTo>
                  <a:lnTo>
                    <a:pt x="1140458" y="398146"/>
                  </a:lnTo>
                  <a:lnTo>
                    <a:pt x="1148734" y="400686"/>
                  </a:lnTo>
                  <a:lnTo>
                    <a:pt x="1157329" y="403226"/>
                  </a:lnTo>
                  <a:lnTo>
                    <a:pt x="1166879" y="406718"/>
                  </a:lnTo>
                  <a:lnTo>
                    <a:pt x="1176747" y="410528"/>
                  </a:lnTo>
                  <a:lnTo>
                    <a:pt x="1187252" y="414656"/>
                  </a:lnTo>
                  <a:lnTo>
                    <a:pt x="1197756" y="419418"/>
                  </a:lnTo>
                  <a:lnTo>
                    <a:pt x="1208579" y="424816"/>
                  </a:lnTo>
                  <a:lnTo>
                    <a:pt x="1220358" y="430848"/>
                  </a:lnTo>
                  <a:lnTo>
                    <a:pt x="1232136" y="437198"/>
                  </a:lnTo>
                  <a:lnTo>
                    <a:pt x="1244550" y="444183"/>
                  </a:lnTo>
                  <a:lnTo>
                    <a:pt x="1256965" y="452121"/>
                  </a:lnTo>
                  <a:lnTo>
                    <a:pt x="1270017" y="460376"/>
                  </a:lnTo>
                  <a:lnTo>
                    <a:pt x="1283386" y="469901"/>
                  </a:lnTo>
                  <a:lnTo>
                    <a:pt x="1296438" y="480061"/>
                  </a:lnTo>
                  <a:lnTo>
                    <a:pt x="1310444" y="490856"/>
                  </a:lnTo>
                  <a:lnTo>
                    <a:pt x="1324450" y="502286"/>
                  </a:lnTo>
                  <a:lnTo>
                    <a:pt x="1338775" y="514986"/>
                  </a:lnTo>
                  <a:lnTo>
                    <a:pt x="1353100" y="528003"/>
                  </a:lnTo>
                  <a:lnTo>
                    <a:pt x="1367743" y="542291"/>
                  </a:lnTo>
                  <a:lnTo>
                    <a:pt x="1382386" y="557531"/>
                  </a:lnTo>
                  <a:lnTo>
                    <a:pt x="1396074" y="572136"/>
                  </a:lnTo>
                  <a:lnTo>
                    <a:pt x="1408489" y="586423"/>
                  </a:lnTo>
                  <a:lnTo>
                    <a:pt x="1420267" y="600393"/>
                  </a:lnTo>
                  <a:lnTo>
                    <a:pt x="1430772" y="613728"/>
                  </a:lnTo>
                  <a:lnTo>
                    <a:pt x="1440640" y="627381"/>
                  </a:lnTo>
                  <a:lnTo>
                    <a:pt x="1449235" y="640081"/>
                  </a:lnTo>
                  <a:lnTo>
                    <a:pt x="1457511" y="653098"/>
                  </a:lnTo>
                  <a:lnTo>
                    <a:pt x="1464833" y="665163"/>
                  </a:lnTo>
                  <a:lnTo>
                    <a:pt x="1471517" y="676911"/>
                  </a:lnTo>
                  <a:lnTo>
                    <a:pt x="1477566" y="688341"/>
                  </a:lnTo>
                  <a:lnTo>
                    <a:pt x="1482341" y="699136"/>
                  </a:lnTo>
                  <a:lnTo>
                    <a:pt x="1487434" y="709613"/>
                  </a:lnTo>
                  <a:lnTo>
                    <a:pt x="1490935" y="720408"/>
                  </a:lnTo>
                  <a:lnTo>
                    <a:pt x="1494755" y="729616"/>
                  </a:lnTo>
                  <a:lnTo>
                    <a:pt x="1497939" y="739141"/>
                  </a:lnTo>
                  <a:lnTo>
                    <a:pt x="1500167" y="747713"/>
                  </a:lnTo>
                  <a:lnTo>
                    <a:pt x="1502395" y="756286"/>
                  </a:lnTo>
                  <a:lnTo>
                    <a:pt x="1503987" y="763906"/>
                  </a:lnTo>
                  <a:lnTo>
                    <a:pt x="1505260" y="771526"/>
                  </a:lnTo>
                  <a:lnTo>
                    <a:pt x="1507170" y="784543"/>
                  </a:lnTo>
                  <a:lnTo>
                    <a:pt x="1508125" y="795338"/>
                  </a:lnTo>
                  <a:lnTo>
                    <a:pt x="1508125" y="804228"/>
                  </a:lnTo>
                  <a:lnTo>
                    <a:pt x="1507807" y="810261"/>
                  </a:lnTo>
                  <a:lnTo>
                    <a:pt x="1506852" y="815341"/>
                  </a:lnTo>
                  <a:lnTo>
                    <a:pt x="1444778" y="877888"/>
                  </a:lnTo>
                  <a:lnTo>
                    <a:pt x="1442550" y="864553"/>
                  </a:lnTo>
                  <a:lnTo>
                    <a:pt x="1439048" y="851218"/>
                  </a:lnTo>
                  <a:lnTo>
                    <a:pt x="1435228" y="836296"/>
                  </a:lnTo>
                  <a:lnTo>
                    <a:pt x="1430135" y="821691"/>
                  </a:lnTo>
                  <a:lnTo>
                    <a:pt x="1424087" y="806451"/>
                  </a:lnTo>
                  <a:lnTo>
                    <a:pt x="1416765" y="790576"/>
                  </a:lnTo>
                  <a:lnTo>
                    <a:pt x="1408807" y="774383"/>
                  </a:lnTo>
                  <a:lnTo>
                    <a:pt x="1399894" y="757873"/>
                  </a:lnTo>
                  <a:lnTo>
                    <a:pt x="1390026" y="741363"/>
                  </a:lnTo>
                  <a:lnTo>
                    <a:pt x="1378884" y="724536"/>
                  </a:lnTo>
                  <a:lnTo>
                    <a:pt x="1367106" y="707073"/>
                  </a:lnTo>
                  <a:lnTo>
                    <a:pt x="1353737" y="689928"/>
                  </a:lnTo>
                  <a:lnTo>
                    <a:pt x="1340048" y="672466"/>
                  </a:lnTo>
                  <a:lnTo>
                    <a:pt x="1325087" y="655003"/>
                  </a:lnTo>
                  <a:lnTo>
                    <a:pt x="1308852" y="637541"/>
                  </a:lnTo>
                  <a:lnTo>
                    <a:pt x="1291981" y="620396"/>
                  </a:lnTo>
                  <a:lnTo>
                    <a:pt x="1278611" y="607061"/>
                  </a:lnTo>
                  <a:lnTo>
                    <a:pt x="1264923" y="594361"/>
                  </a:lnTo>
                  <a:lnTo>
                    <a:pt x="1251235" y="582296"/>
                  </a:lnTo>
                  <a:lnTo>
                    <a:pt x="1238184" y="570866"/>
                  </a:lnTo>
                  <a:lnTo>
                    <a:pt x="1224814" y="560388"/>
                  </a:lnTo>
                  <a:lnTo>
                    <a:pt x="1212081" y="550228"/>
                  </a:lnTo>
                  <a:lnTo>
                    <a:pt x="1199348" y="541021"/>
                  </a:lnTo>
                  <a:lnTo>
                    <a:pt x="1187252" y="532448"/>
                  </a:lnTo>
                  <a:lnTo>
                    <a:pt x="1175155" y="524511"/>
                  </a:lnTo>
                  <a:lnTo>
                    <a:pt x="1163059" y="516573"/>
                  </a:lnTo>
                  <a:lnTo>
                    <a:pt x="1151917" y="509588"/>
                  </a:lnTo>
                  <a:lnTo>
                    <a:pt x="1140776" y="502921"/>
                  </a:lnTo>
                  <a:lnTo>
                    <a:pt x="1129953" y="496888"/>
                  </a:lnTo>
                  <a:lnTo>
                    <a:pt x="1119766" y="491808"/>
                  </a:lnTo>
                  <a:lnTo>
                    <a:pt x="1109580" y="486411"/>
                  </a:lnTo>
                  <a:lnTo>
                    <a:pt x="1100030" y="481966"/>
                  </a:lnTo>
                  <a:lnTo>
                    <a:pt x="1082522" y="474028"/>
                  </a:lnTo>
                  <a:lnTo>
                    <a:pt x="1066287" y="467678"/>
                  </a:lnTo>
                  <a:lnTo>
                    <a:pt x="1052599" y="462598"/>
                  </a:lnTo>
                  <a:lnTo>
                    <a:pt x="1040821" y="459106"/>
                  </a:lnTo>
                  <a:lnTo>
                    <a:pt x="1031590" y="456248"/>
                  </a:lnTo>
                  <a:lnTo>
                    <a:pt x="1024905" y="454343"/>
                  </a:lnTo>
                  <a:lnTo>
                    <a:pt x="1019175" y="453391"/>
                  </a:lnTo>
                  <a:lnTo>
                    <a:pt x="1084432" y="388938"/>
                  </a:lnTo>
                  <a:close/>
                  <a:moveTo>
                    <a:pt x="1213168" y="238125"/>
                  </a:moveTo>
                  <a:lnTo>
                    <a:pt x="1218883" y="238125"/>
                  </a:lnTo>
                  <a:lnTo>
                    <a:pt x="1226186" y="238759"/>
                  </a:lnTo>
                  <a:lnTo>
                    <a:pt x="1236028" y="239709"/>
                  </a:lnTo>
                  <a:lnTo>
                    <a:pt x="1248411" y="242245"/>
                  </a:lnTo>
                  <a:lnTo>
                    <a:pt x="1263016" y="245414"/>
                  </a:lnTo>
                  <a:lnTo>
                    <a:pt x="1270953" y="247315"/>
                  </a:lnTo>
                  <a:lnTo>
                    <a:pt x="1280161" y="249850"/>
                  </a:lnTo>
                  <a:lnTo>
                    <a:pt x="1289051" y="253020"/>
                  </a:lnTo>
                  <a:lnTo>
                    <a:pt x="1298893" y="256506"/>
                  </a:lnTo>
                  <a:lnTo>
                    <a:pt x="1309053" y="260625"/>
                  </a:lnTo>
                  <a:lnTo>
                    <a:pt x="1319848" y="264745"/>
                  </a:lnTo>
                  <a:lnTo>
                    <a:pt x="1330961" y="269816"/>
                  </a:lnTo>
                  <a:lnTo>
                    <a:pt x="1342391" y="275203"/>
                  </a:lnTo>
                  <a:lnTo>
                    <a:pt x="1354456" y="281541"/>
                  </a:lnTo>
                  <a:lnTo>
                    <a:pt x="1366838" y="288196"/>
                  </a:lnTo>
                  <a:lnTo>
                    <a:pt x="1379538" y="295802"/>
                  </a:lnTo>
                  <a:lnTo>
                    <a:pt x="1392873" y="303725"/>
                  </a:lnTo>
                  <a:lnTo>
                    <a:pt x="1405891" y="312598"/>
                  </a:lnTo>
                  <a:lnTo>
                    <a:pt x="1419861" y="322422"/>
                  </a:lnTo>
                  <a:lnTo>
                    <a:pt x="1433831" y="332880"/>
                  </a:lnTo>
                  <a:lnTo>
                    <a:pt x="1448436" y="344289"/>
                  </a:lnTo>
                  <a:lnTo>
                    <a:pt x="1463041" y="356332"/>
                  </a:lnTo>
                  <a:lnTo>
                    <a:pt x="1477963" y="369325"/>
                  </a:lnTo>
                  <a:lnTo>
                    <a:pt x="1492886" y="383269"/>
                  </a:lnTo>
                  <a:lnTo>
                    <a:pt x="1508126" y="398164"/>
                  </a:lnTo>
                  <a:lnTo>
                    <a:pt x="1523366" y="413692"/>
                  </a:lnTo>
                  <a:lnTo>
                    <a:pt x="1537653" y="428587"/>
                  </a:lnTo>
                  <a:lnTo>
                    <a:pt x="1550353" y="443481"/>
                  </a:lnTo>
                  <a:lnTo>
                    <a:pt x="1562418" y="458376"/>
                  </a:lnTo>
                  <a:lnTo>
                    <a:pt x="1573848" y="472637"/>
                  </a:lnTo>
                  <a:lnTo>
                    <a:pt x="1583691" y="486264"/>
                  </a:lnTo>
                  <a:lnTo>
                    <a:pt x="1593216" y="499891"/>
                  </a:lnTo>
                  <a:lnTo>
                    <a:pt x="1601471" y="512884"/>
                  </a:lnTo>
                  <a:lnTo>
                    <a:pt x="1609091" y="525878"/>
                  </a:lnTo>
                  <a:lnTo>
                    <a:pt x="1616076" y="538237"/>
                  </a:lnTo>
                  <a:lnTo>
                    <a:pt x="1622108" y="549963"/>
                  </a:lnTo>
                  <a:lnTo>
                    <a:pt x="1627823" y="561371"/>
                  </a:lnTo>
                  <a:lnTo>
                    <a:pt x="1632268" y="572780"/>
                  </a:lnTo>
                  <a:lnTo>
                    <a:pt x="1636713" y="583238"/>
                  </a:lnTo>
                  <a:lnTo>
                    <a:pt x="1640206" y="593379"/>
                  </a:lnTo>
                  <a:lnTo>
                    <a:pt x="1643699" y="603203"/>
                  </a:lnTo>
                  <a:lnTo>
                    <a:pt x="1646239" y="612077"/>
                  </a:lnTo>
                  <a:lnTo>
                    <a:pt x="1648143" y="620633"/>
                  </a:lnTo>
                  <a:lnTo>
                    <a:pt x="1650049" y="628873"/>
                  </a:lnTo>
                  <a:lnTo>
                    <a:pt x="1651636" y="636478"/>
                  </a:lnTo>
                  <a:lnTo>
                    <a:pt x="1652589" y="643767"/>
                  </a:lnTo>
                  <a:lnTo>
                    <a:pt x="1653541" y="650422"/>
                  </a:lnTo>
                  <a:lnTo>
                    <a:pt x="1654176" y="661514"/>
                  </a:lnTo>
                  <a:lnTo>
                    <a:pt x="1654176" y="670705"/>
                  </a:lnTo>
                  <a:lnTo>
                    <a:pt x="1653859" y="677043"/>
                  </a:lnTo>
                  <a:lnTo>
                    <a:pt x="1652906" y="682747"/>
                  </a:lnTo>
                  <a:lnTo>
                    <a:pt x="1588136" y="747713"/>
                  </a:lnTo>
                  <a:lnTo>
                    <a:pt x="1585596" y="733769"/>
                  </a:lnTo>
                  <a:lnTo>
                    <a:pt x="1582421" y="719508"/>
                  </a:lnTo>
                  <a:lnTo>
                    <a:pt x="1578293" y="704297"/>
                  </a:lnTo>
                  <a:lnTo>
                    <a:pt x="1572896" y="689085"/>
                  </a:lnTo>
                  <a:lnTo>
                    <a:pt x="1566546" y="672923"/>
                  </a:lnTo>
                  <a:lnTo>
                    <a:pt x="1559561" y="656761"/>
                  </a:lnTo>
                  <a:lnTo>
                    <a:pt x="1550671" y="639964"/>
                  </a:lnTo>
                  <a:lnTo>
                    <a:pt x="1541463" y="622534"/>
                  </a:lnTo>
                  <a:lnTo>
                    <a:pt x="1531303" y="605105"/>
                  </a:lnTo>
                  <a:lnTo>
                    <a:pt x="1519556" y="587358"/>
                  </a:lnTo>
                  <a:lnTo>
                    <a:pt x="1507173" y="569294"/>
                  </a:lnTo>
                  <a:lnTo>
                    <a:pt x="1493521" y="551230"/>
                  </a:lnTo>
                  <a:lnTo>
                    <a:pt x="1479233" y="533166"/>
                  </a:lnTo>
                  <a:lnTo>
                    <a:pt x="1463676" y="514786"/>
                  </a:lnTo>
                  <a:lnTo>
                    <a:pt x="1446848" y="497039"/>
                  </a:lnTo>
                  <a:lnTo>
                    <a:pt x="1429386" y="478975"/>
                  </a:lnTo>
                  <a:lnTo>
                    <a:pt x="1415098" y="465031"/>
                  </a:lnTo>
                  <a:lnTo>
                    <a:pt x="1400811" y="451721"/>
                  </a:lnTo>
                  <a:lnTo>
                    <a:pt x="1386841" y="439362"/>
                  </a:lnTo>
                  <a:lnTo>
                    <a:pt x="1372871" y="427636"/>
                  </a:lnTo>
                  <a:lnTo>
                    <a:pt x="1359536" y="416544"/>
                  </a:lnTo>
                  <a:lnTo>
                    <a:pt x="1345883" y="406086"/>
                  </a:lnTo>
                  <a:lnTo>
                    <a:pt x="1332548" y="396262"/>
                  </a:lnTo>
                  <a:lnTo>
                    <a:pt x="1319848" y="387389"/>
                  </a:lnTo>
                  <a:lnTo>
                    <a:pt x="1307148" y="378832"/>
                  </a:lnTo>
                  <a:lnTo>
                    <a:pt x="1295083" y="370909"/>
                  </a:lnTo>
                  <a:lnTo>
                    <a:pt x="1283018" y="363620"/>
                  </a:lnTo>
                  <a:lnTo>
                    <a:pt x="1271271" y="356648"/>
                  </a:lnTo>
                  <a:lnTo>
                    <a:pt x="1260158" y="350627"/>
                  </a:lnTo>
                  <a:lnTo>
                    <a:pt x="1249681" y="344606"/>
                  </a:lnTo>
                  <a:lnTo>
                    <a:pt x="1239203" y="339219"/>
                  </a:lnTo>
                  <a:lnTo>
                    <a:pt x="1229361" y="334782"/>
                  </a:lnTo>
                  <a:lnTo>
                    <a:pt x="1210628" y="326542"/>
                  </a:lnTo>
                  <a:lnTo>
                    <a:pt x="1193801" y="319887"/>
                  </a:lnTo>
                  <a:lnTo>
                    <a:pt x="1179513" y="314500"/>
                  </a:lnTo>
                  <a:lnTo>
                    <a:pt x="1167766" y="310697"/>
                  </a:lnTo>
                  <a:lnTo>
                    <a:pt x="1157923" y="307845"/>
                  </a:lnTo>
                  <a:lnTo>
                    <a:pt x="1150621" y="306260"/>
                  </a:lnTo>
                  <a:lnTo>
                    <a:pt x="1144588" y="304992"/>
                  </a:lnTo>
                  <a:lnTo>
                    <a:pt x="1213168" y="238125"/>
                  </a:lnTo>
                  <a:close/>
                  <a:moveTo>
                    <a:pt x="1555569" y="0"/>
                  </a:moveTo>
                  <a:lnTo>
                    <a:pt x="1566687" y="0"/>
                  </a:lnTo>
                  <a:lnTo>
                    <a:pt x="1578441" y="0"/>
                  </a:lnTo>
                  <a:lnTo>
                    <a:pt x="1589876" y="1272"/>
                  </a:lnTo>
                  <a:lnTo>
                    <a:pt x="1601948" y="2862"/>
                  </a:lnTo>
                  <a:lnTo>
                    <a:pt x="1614337" y="5088"/>
                  </a:lnTo>
                  <a:lnTo>
                    <a:pt x="1627043" y="7950"/>
                  </a:lnTo>
                  <a:lnTo>
                    <a:pt x="1640385" y="11766"/>
                  </a:lnTo>
                  <a:lnTo>
                    <a:pt x="1653409" y="16218"/>
                  </a:lnTo>
                  <a:lnTo>
                    <a:pt x="1667386" y="21624"/>
                  </a:lnTo>
                  <a:lnTo>
                    <a:pt x="1681363" y="27984"/>
                  </a:lnTo>
                  <a:lnTo>
                    <a:pt x="1695976" y="35298"/>
                  </a:lnTo>
                  <a:lnTo>
                    <a:pt x="1710588" y="42930"/>
                  </a:lnTo>
                  <a:lnTo>
                    <a:pt x="1725836" y="52152"/>
                  </a:lnTo>
                  <a:lnTo>
                    <a:pt x="1741084" y="62010"/>
                  </a:lnTo>
                  <a:lnTo>
                    <a:pt x="1756649" y="72822"/>
                  </a:lnTo>
                  <a:lnTo>
                    <a:pt x="1772850" y="84588"/>
                  </a:lnTo>
                  <a:lnTo>
                    <a:pt x="1789051" y="97626"/>
                  </a:lnTo>
                  <a:lnTo>
                    <a:pt x="1804617" y="111300"/>
                  </a:lnTo>
                  <a:lnTo>
                    <a:pt x="1819547" y="124656"/>
                  </a:lnTo>
                  <a:lnTo>
                    <a:pt x="1832571" y="138330"/>
                  </a:lnTo>
                  <a:lnTo>
                    <a:pt x="1844642" y="151686"/>
                  </a:lnTo>
                  <a:lnTo>
                    <a:pt x="1856078" y="165042"/>
                  </a:lnTo>
                  <a:lnTo>
                    <a:pt x="1865608" y="178398"/>
                  </a:lnTo>
                  <a:lnTo>
                    <a:pt x="1874502" y="191755"/>
                  </a:lnTo>
                  <a:lnTo>
                    <a:pt x="1881809" y="204475"/>
                  </a:lnTo>
                  <a:lnTo>
                    <a:pt x="1888797" y="217831"/>
                  </a:lnTo>
                  <a:lnTo>
                    <a:pt x="1894197" y="230869"/>
                  </a:lnTo>
                  <a:lnTo>
                    <a:pt x="1898962" y="243907"/>
                  </a:lnTo>
                  <a:lnTo>
                    <a:pt x="1902457" y="256309"/>
                  </a:lnTo>
                  <a:lnTo>
                    <a:pt x="1905633" y="268711"/>
                  </a:lnTo>
                  <a:lnTo>
                    <a:pt x="1907857" y="281113"/>
                  </a:lnTo>
                  <a:lnTo>
                    <a:pt x="1908810" y="293197"/>
                  </a:lnTo>
                  <a:lnTo>
                    <a:pt x="1909763" y="305281"/>
                  </a:lnTo>
                  <a:lnTo>
                    <a:pt x="1909763" y="316729"/>
                  </a:lnTo>
                  <a:lnTo>
                    <a:pt x="1908492" y="328177"/>
                  </a:lnTo>
                  <a:lnTo>
                    <a:pt x="1907539" y="339307"/>
                  </a:lnTo>
                  <a:lnTo>
                    <a:pt x="1905316" y="350437"/>
                  </a:lnTo>
                  <a:lnTo>
                    <a:pt x="1902457" y="360931"/>
                  </a:lnTo>
                  <a:lnTo>
                    <a:pt x="1899598" y="371425"/>
                  </a:lnTo>
                  <a:lnTo>
                    <a:pt x="1895786" y="381601"/>
                  </a:lnTo>
                  <a:lnTo>
                    <a:pt x="1891656" y="391459"/>
                  </a:lnTo>
                  <a:lnTo>
                    <a:pt x="1887527" y="400681"/>
                  </a:lnTo>
                  <a:lnTo>
                    <a:pt x="1882762" y="409903"/>
                  </a:lnTo>
                  <a:lnTo>
                    <a:pt x="1877361" y="418490"/>
                  </a:lnTo>
                  <a:lnTo>
                    <a:pt x="1871643" y="426758"/>
                  </a:lnTo>
                  <a:lnTo>
                    <a:pt x="1865925" y="434708"/>
                  </a:lnTo>
                  <a:lnTo>
                    <a:pt x="1860208" y="442340"/>
                  </a:lnTo>
                  <a:lnTo>
                    <a:pt x="1854172" y="449336"/>
                  </a:lnTo>
                  <a:lnTo>
                    <a:pt x="1847501" y="456014"/>
                  </a:lnTo>
                  <a:lnTo>
                    <a:pt x="1841783" y="463328"/>
                  </a:lnTo>
                  <a:lnTo>
                    <a:pt x="1830983" y="476048"/>
                  </a:lnTo>
                  <a:lnTo>
                    <a:pt x="1801122" y="514208"/>
                  </a:lnTo>
                  <a:lnTo>
                    <a:pt x="1764909" y="560636"/>
                  </a:lnTo>
                  <a:lnTo>
                    <a:pt x="1730283" y="604838"/>
                  </a:lnTo>
                  <a:lnTo>
                    <a:pt x="1729648" y="593708"/>
                  </a:lnTo>
                  <a:lnTo>
                    <a:pt x="1728377" y="581306"/>
                  </a:lnTo>
                  <a:lnTo>
                    <a:pt x="1726471" y="567632"/>
                  </a:lnTo>
                  <a:lnTo>
                    <a:pt x="1723930" y="553322"/>
                  </a:lnTo>
                  <a:lnTo>
                    <a:pt x="1720118" y="537740"/>
                  </a:lnTo>
                  <a:lnTo>
                    <a:pt x="1715353" y="521840"/>
                  </a:lnTo>
                  <a:lnTo>
                    <a:pt x="1712494" y="513254"/>
                  </a:lnTo>
                  <a:lnTo>
                    <a:pt x="1709318" y="504668"/>
                  </a:lnTo>
                  <a:lnTo>
                    <a:pt x="1705823" y="496082"/>
                  </a:lnTo>
                  <a:lnTo>
                    <a:pt x="1702011" y="487178"/>
                  </a:lnTo>
                  <a:lnTo>
                    <a:pt x="1697882" y="477638"/>
                  </a:lnTo>
                  <a:lnTo>
                    <a:pt x="1693117" y="468098"/>
                  </a:lnTo>
                  <a:lnTo>
                    <a:pt x="1688034" y="458876"/>
                  </a:lnTo>
                  <a:lnTo>
                    <a:pt x="1682952" y="449018"/>
                  </a:lnTo>
                  <a:lnTo>
                    <a:pt x="1677234" y="439160"/>
                  </a:lnTo>
                  <a:lnTo>
                    <a:pt x="1670881" y="428984"/>
                  </a:lnTo>
                  <a:lnTo>
                    <a:pt x="1664527" y="418808"/>
                  </a:lnTo>
                  <a:lnTo>
                    <a:pt x="1657221" y="408631"/>
                  </a:lnTo>
                  <a:lnTo>
                    <a:pt x="1649915" y="398137"/>
                  </a:lnTo>
                  <a:lnTo>
                    <a:pt x="1641973" y="387643"/>
                  </a:lnTo>
                  <a:lnTo>
                    <a:pt x="1633079" y="376831"/>
                  </a:lnTo>
                  <a:lnTo>
                    <a:pt x="1624184" y="365701"/>
                  </a:lnTo>
                  <a:lnTo>
                    <a:pt x="1614337" y="354889"/>
                  </a:lnTo>
                  <a:lnTo>
                    <a:pt x="1604489" y="343441"/>
                  </a:lnTo>
                  <a:lnTo>
                    <a:pt x="1593688" y="332311"/>
                  </a:lnTo>
                  <a:lnTo>
                    <a:pt x="1582570" y="320863"/>
                  </a:lnTo>
                  <a:lnTo>
                    <a:pt x="1571134" y="310051"/>
                  </a:lnTo>
                  <a:lnTo>
                    <a:pt x="1559381" y="299239"/>
                  </a:lnTo>
                  <a:lnTo>
                    <a:pt x="1548263" y="289381"/>
                  </a:lnTo>
                  <a:lnTo>
                    <a:pt x="1536827" y="279523"/>
                  </a:lnTo>
                  <a:lnTo>
                    <a:pt x="1525709" y="270619"/>
                  </a:lnTo>
                  <a:lnTo>
                    <a:pt x="1514590" y="262351"/>
                  </a:lnTo>
                  <a:lnTo>
                    <a:pt x="1503472" y="254083"/>
                  </a:lnTo>
                  <a:lnTo>
                    <a:pt x="1492672" y="246451"/>
                  </a:lnTo>
                  <a:lnTo>
                    <a:pt x="1481871" y="239137"/>
                  </a:lnTo>
                  <a:lnTo>
                    <a:pt x="1471388" y="232777"/>
                  </a:lnTo>
                  <a:lnTo>
                    <a:pt x="1460905" y="226417"/>
                  </a:lnTo>
                  <a:lnTo>
                    <a:pt x="1450740" y="220693"/>
                  </a:lnTo>
                  <a:lnTo>
                    <a:pt x="1440575" y="215287"/>
                  </a:lnTo>
                  <a:lnTo>
                    <a:pt x="1430410" y="210199"/>
                  </a:lnTo>
                  <a:lnTo>
                    <a:pt x="1420562" y="205747"/>
                  </a:lnTo>
                  <a:lnTo>
                    <a:pt x="1411350" y="201613"/>
                  </a:lnTo>
                  <a:lnTo>
                    <a:pt x="1401820" y="197479"/>
                  </a:lnTo>
                  <a:lnTo>
                    <a:pt x="1392925" y="193981"/>
                  </a:lnTo>
                  <a:lnTo>
                    <a:pt x="1375136" y="187620"/>
                  </a:lnTo>
                  <a:lnTo>
                    <a:pt x="1358300" y="182850"/>
                  </a:lnTo>
                  <a:lnTo>
                    <a:pt x="1342417" y="178716"/>
                  </a:lnTo>
                  <a:lnTo>
                    <a:pt x="1327805" y="175536"/>
                  </a:lnTo>
                  <a:lnTo>
                    <a:pt x="1314145" y="173310"/>
                  </a:lnTo>
                  <a:lnTo>
                    <a:pt x="1301756" y="171720"/>
                  </a:lnTo>
                  <a:lnTo>
                    <a:pt x="1290638" y="171084"/>
                  </a:lnTo>
                  <a:lnTo>
                    <a:pt x="1330346" y="138966"/>
                  </a:lnTo>
                  <a:lnTo>
                    <a:pt x="1370689" y="105894"/>
                  </a:lnTo>
                  <a:lnTo>
                    <a:pt x="1405950" y="76638"/>
                  </a:lnTo>
                  <a:lnTo>
                    <a:pt x="1419609" y="64554"/>
                  </a:lnTo>
                  <a:lnTo>
                    <a:pt x="1429774" y="55650"/>
                  </a:lnTo>
                  <a:lnTo>
                    <a:pt x="1435810" y="49926"/>
                  </a:lnTo>
                  <a:lnTo>
                    <a:pt x="1442163" y="44520"/>
                  </a:lnTo>
                  <a:lnTo>
                    <a:pt x="1448834" y="39432"/>
                  </a:lnTo>
                  <a:lnTo>
                    <a:pt x="1455505" y="34026"/>
                  </a:lnTo>
                  <a:lnTo>
                    <a:pt x="1463129" y="29256"/>
                  </a:lnTo>
                  <a:lnTo>
                    <a:pt x="1470753" y="24486"/>
                  </a:lnTo>
                  <a:lnTo>
                    <a:pt x="1479012" y="20352"/>
                  </a:lnTo>
                  <a:lnTo>
                    <a:pt x="1487271" y="16218"/>
                  </a:lnTo>
                  <a:lnTo>
                    <a:pt x="1495848" y="13038"/>
                  </a:lnTo>
                  <a:lnTo>
                    <a:pt x="1505378" y="9540"/>
                  </a:lnTo>
                  <a:lnTo>
                    <a:pt x="1514590" y="6996"/>
                  </a:lnTo>
                  <a:lnTo>
                    <a:pt x="1524438" y="4770"/>
                  </a:lnTo>
                  <a:lnTo>
                    <a:pt x="1534285" y="2544"/>
                  </a:lnTo>
                  <a:lnTo>
                    <a:pt x="1544768" y="1272"/>
                  </a:lnTo>
                  <a:lnTo>
                    <a:pt x="1555569" y="0"/>
                  </a:lnTo>
                  <a:close/>
                </a:path>
              </a:pathLst>
            </a:custGeom>
            <a:solidFill>
              <a:schemeClr val="bg1"/>
            </a:solidFill>
            <a:ln>
              <a:noFill/>
            </a:ln>
          </p:spPr>
          <p:txBody>
            <a:bodyPr/>
            <a:lstStyle/>
            <a:p>
              <a:endParaRPr lang="zh-CN" altLang="en-US">
                <a:latin typeface="微软雅黑" panose="020B0503020204020204" pitchFamily="34" charset="-122"/>
                <a:ea typeface="微软雅黑" panose="020B0503020204020204" pitchFamily="34" charset="-122"/>
              </a:endParaRPr>
            </a:p>
          </p:txBody>
        </p:sp>
      </p:grpSp>
      <p:grpSp>
        <p:nvGrpSpPr>
          <p:cNvPr id="57" name="组合 56"/>
          <p:cNvGrpSpPr/>
          <p:nvPr/>
        </p:nvGrpSpPr>
        <p:grpSpPr>
          <a:xfrm>
            <a:off x="2843808" y="1347615"/>
            <a:ext cx="1584176" cy="1440160"/>
            <a:chOff x="2843808" y="1347615"/>
            <a:chExt cx="1584176" cy="1440160"/>
          </a:xfrm>
        </p:grpSpPr>
        <p:sp>
          <p:nvSpPr>
            <p:cNvPr id="58" name="流程图: 手动操作 57"/>
            <p:cNvSpPr/>
            <p:nvPr/>
          </p:nvSpPr>
          <p:spPr>
            <a:xfrm rot="16200000">
              <a:off x="2915816" y="1275607"/>
              <a:ext cx="1440160" cy="1584176"/>
            </a:xfrm>
            <a:prstGeom prst="flowChartManualOperati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59" name="KSO_Shape"/>
            <p:cNvSpPr/>
            <p:nvPr/>
          </p:nvSpPr>
          <p:spPr bwMode="auto">
            <a:xfrm>
              <a:off x="3368163" y="1827365"/>
              <a:ext cx="482922" cy="545675"/>
            </a:xfrm>
            <a:custGeom>
              <a:avLst/>
              <a:gdLst>
                <a:gd name="T0" fmla="*/ 842889 w 4313"/>
                <a:gd name="T1" fmla="*/ 0 h 4874"/>
                <a:gd name="T2" fmla="*/ 74281 w 4313"/>
                <a:gd name="T3" fmla="*/ 443614 h 4874"/>
                <a:gd name="T4" fmla="*/ 848362 w 4313"/>
                <a:gd name="T5" fmla="*/ 890355 h 4874"/>
                <a:gd name="T6" fmla="*/ 1616971 w 4313"/>
                <a:gd name="T7" fmla="*/ 446741 h 4874"/>
                <a:gd name="T8" fmla="*/ 842889 w 4313"/>
                <a:gd name="T9" fmla="*/ 0 h 4874"/>
                <a:gd name="T10" fmla="*/ 0 w 4313"/>
                <a:gd name="T11" fmla="*/ 1459823 h 4874"/>
                <a:gd name="T12" fmla="*/ 771345 w 4313"/>
                <a:gd name="T13" fmla="*/ 1905000 h 4874"/>
                <a:gd name="T14" fmla="*/ 771345 w 4313"/>
                <a:gd name="T15" fmla="*/ 1011909 h 4874"/>
                <a:gd name="T16" fmla="*/ 0 w 4313"/>
                <a:gd name="T17" fmla="*/ 566732 h 4874"/>
                <a:gd name="T18" fmla="*/ 0 w 4313"/>
                <a:gd name="T19" fmla="*/ 1459823 h 4874"/>
                <a:gd name="T20" fmla="*/ 915215 w 4313"/>
                <a:gd name="T21" fmla="*/ 1017772 h 4874"/>
                <a:gd name="T22" fmla="*/ 915215 w 4313"/>
                <a:gd name="T23" fmla="*/ 1905000 h 4874"/>
                <a:gd name="T24" fmla="*/ 1686169 w 4313"/>
                <a:gd name="T25" fmla="*/ 1459823 h 4874"/>
                <a:gd name="T26" fmla="*/ 1686169 w 4313"/>
                <a:gd name="T27" fmla="*/ 572594 h 4874"/>
                <a:gd name="T28" fmla="*/ 915215 w 4313"/>
                <a:gd name="T29" fmla="*/ 1017772 h 487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313" h="4874">
                  <a:moveTo>
                    <a:pt x="2156" y="0"/>
                  </a:moveTo>
                  <a:lnTo>
                    <a:pt x="190" y="1135"/>
                  </a:lnTo>
                  <a:lnTo>
                    <a:pt x="2170" y="2278"/>
                  </a:lnTo>
                  <a:lnTo>
                    <a:pt x="4136" y="1143"/>
                  </a:lnTo>
                  <a:lnTo>
                    <a:pt x="2156" y="0"/>
                  </a:lnTo>
                  <a:close/>
                  <a:moveTo>
                    <a:pt x="0" y="3735"/>
                  </a:moveTo>
                  <a:lnTo>
                    <a:pt x="1973" y="4874"/>
                  </a:lnTo>
                  <a:lnTo>
                    <a:pt x="1973" y="2589"/>
                  </a:lnTo>
                  <a:lnTo>
                    <a:pt x="0" y="1450"/>
                  </a:lnTo>
                  <a:lnTo>
                    <a:pt x="0" y="3735"/>
                  </a:lnTo>
                  <a:close/>
                  <a:moveTo>
                    <a:pt x="2341" y="2604"/>
                  </a:moveTo>
                  <a:lnTo>
                    <a:pt x="2341" y="4874"/>
                  </a:lnTo>
                  <a:lnTo>
                    <a:pt x="4313" y="3735"/>
                  </a:lnTo>
                  <a:lnTo>
                    <a:pt x="4313" y="1465"/>
                  </a:lnTo>
                  <a:lnTo>
                    <a:pt x="2341" y="2604"/>
                  </a:lnTo>
                  <a:close/>
                </a:path>
              </a:pathLst>
            </a:custGeom>
            <a:solidFill>
              <a:schemeClr val="bg1"/>
            </a:solidFill>
            <a:ln>
              <a:noFill/>
            </a:ln>
          </p:spPr>
          <p:txBody>
            <a:bodyPr/>
            <a:lstStyle/>
            <a:p>
              <a:endParaRPr lang="zh-CN" altLang="en-US">
                <a:latin typeface="微软雅黑" panose="020B0503020204020204" pitchFamily="34" charset="-122"/>
                <a:ea typeface="微软雅黑" panose="020B0503020204020204" pitchFamily="34" charset="-122"/>
              </a:endParaRPr>
            </a:p>
          </p:txBody>
        </p:sp>
      </p:grpSp>
      <p:grpSp>
        <p:nvGrpSpPr>
          <p:cNvPr id="60" name="组合 59"/>
          <p:cNvGrpSpPr/>
          <p:nvPr/>
        </p:nvGrpSpPr>
        <p:grpSpPr>
          <a:xfrm>
            <a:off x="1115616" y="1347614"/>
            <a:ext cx="1584176" cy="1440160"/>
            <a:chOff x="1115616" y="1347614"/>
            <a:chExt cx="1584176" cy="1440160"/>
          </a:xfrm>
        </p:grpSpPr>
        <p:sp>
          <p:nvSpPr>
            <p:cNvPr id="61" name="流程图: 手动操作 60"/>
            <p:cNvSpPr/>
            <p:nvPr/>
          </p:nvSpPr>
          <p:spPr>
            <a:xfrm rot="16200000">
              <a:off x="1187624" y="1275606"/>
              <a:ext cx="1440160" cy="1584176"/>
            </a:xfrm>
            <a:prstGeom prst="flowChartManualOperation">
              <a:avLst/>
            </a:prstGeom>
            <a:solidFill>
              <a:srgbClr val="9D0B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62" name="KSO_Shape"/>
            <p:cNvSpPr/>
            <p:nvPr/>
          </p:nvSpPr>
          <p:spPr bwMode="auto">
            <a:xfrm>
              <a:off x="1683482" y="1890181"/>
              <a:ext cx="448444" cy="420043"/>
            </a:xfrm>
            <a:custGeom>
              <a:avLst/>
              <a:gdLst/>
              <a:ahLst/>
              <a:cxnLst/>
              <a:rect l="0" t="0" r="r" b="b"/>
              <a:pathLst>
                <a:path w="1298575" h="1216025">
                  <a:moveTo>
                    <a:pt x="836160" y="826558"/>
                  </a:moveTo>
                  <a:lnTo>
                    <a:pt x="1038913" y="1088496"/>
                  </a:lnTo>
                  <a:lnTo>
                    <a:pt x="1028590" y="1095640"/>
                  </a:lnTo>
                  <a:lnTo>
                    <a:pt x="1018002" y="1103313"/>
                  </a:lnTo>
                  <a:lnTo>
                    <a:pt x="1007415" y="1109927"/>
                  </a:lnTo>
                  <a:lnTo>
                    <a:pt x="996827" y="1116806"/>
                  </a:lnTo>
                  <a:lnTo>
                    <a:pt x="985975" y="1123421"/>
                  </a:lnTo>
                  <a:lnTo>
                    <a:pt x="974858" y="1129771"/>
                  </a:lnTo>
                  <a:lnTo>
                    <a:pt x="963741" y="1136121"/>
                  </a:lnTo>
                  <a:lnTo>
                    <a:pt x="952624" y="1141942"/>
                  </a:lnTo>
                  <a:lnTo>
                    <a:pt x="941507" y="1147763"/>
                  </a:lnTo>
                  <a:lnTo>
                    <a:pt x="929596" y="1153319"/>
                  </a:lnTo>
                  <a:lnTo>
                    <a:pt x="918214" y="1158611"/>
                  </a:lnTo>
                  <a:lnTo>
                    <a:pt x="906303" y="1163902"/>
                  </a:lnTo>
                  <a:lnTo>
                    <a:pt x="894656" y="1168665"/>
                  </a:lnTo>
                  <a:lnTo>
                    <a:pt x="882480" y="1173692"/>
                  </a:lnTo>
                  <a:lnTo>
                    <a:pt x="870305" y="1177925"/>
                  </a:lnTo>
                  <a:lnTo>
                    <a:pt x="858129" y="1182159"/>
                  </a:lnTo>
                  <a:lnTo>
                    <a:pt x="845953" y="1186127"/>
                  </a:lnTo>
                  <a:lnTo>
                    <a:pt x="833513" y="1190096"/>
                  </a:lnTo>
                  <a:lnTo>
                    <a:pt x="820807" y="1193536"/>
                  </a:lnTo>
                  <a:lnTo>
                    <a:pt x="808367" y="1196446"/>
                  </a:lnTo>
                  <a:lnTo>
                    <a:pt x="795662" y="1199621"/>
                  </a:lnTo>
                  <a:lnTo>
                    <a:pt x="782427" y="1202531"/>
                  </a:lnTo>
                  <a:lnTo>
                    <a:pt x="769722" y="1204913"/>
                  </a:lnTo>
                  <a:lnTo>
                    <a:pt x="756487" y="1207294"/>
                  </a:lnTo>
                  <a:lnTo>
                    <a:pt x="743518" y="1209146"/>
                  </a:lnTo>
                  <a:lnTo>
                    <a:pt x="730548" y="1211263"/>
                  </a:lnTo>
                  <a:lnTo>
                    <a:pt x="717048" y="1212586"/>
                  </a:lnTo>
                  <a:lnTo>
                    <a:pt x="703814" y="1213909"/>
                  </a:lnTo>
                  <a:lnTo>
                    <a:pt x="690050" y="1214967"/>
                  </a:lnTo>
                  <a:lnTo>
                    <a:pt x="676815" y="1215496"/>
                  </a:lnTo>
                  <a:lnTo>
                    <a:pt x="663051" y="1215761"/>
                  </a:lnTo>
                  <a:lnTo>
                    <a:pt x="649552" y="1216025"/>
                  </a:lnTo>
                  <a:lnTo>
                    <a:pt x="636053" y="1215761"/>
                  </a:lnTo>
                  <a:lnTo>
                    <a:pt x="622818" y="1215496"/>
                  </a:lnTo>
                  <a:lnTo>
                    <a:pt x="609848" y="1214967"/>
                  </a:lnTo>
                  <a:lnTo>
                    <a:pt x="596349" y="1213909"/>
                  </a:lnTo>
                  <a:lnTo>
                    <a:pt x="583379" y="1212586"/>
                  </a:lnTo>
                  <a:lnTo>
                    <a:pt x="570674" y="1211527"/>
                  </a:lnTo>
                  <a:lnTo>
                    <a:pt x="557704" y="1209675"/>
                  </a:lnTo>
                  <a:lnTo>
                    <a:pt x="544999" y="1207823"/>
                  </a:lnTo>
                  <a:lnTo>
                    <a:pt x="532029" y="1205442"/>
                  </a:lnTo>
                  <a:lnTo>
                    <a:pt x="519324" y="1203061"/>
                  </a:lnTo>
                  <a:lnTo>
                    <a:pt x="507148" y="1200679"/>
                  </a:lnTo>
                  <a:lnTo>
                    <a:pt x="494708" y="1197769"/>
                  </a:lnTo>
                  <a:lnTo>
                    <a:pt x="482267" y="1194594"/>
                  </a:lnTo>
                  <a:lnTo>
                    <a:pt x="469827" y="1191154"/>
                  </a:lnTo>
                  <a:lnTo>
                    <a:pt x="457651" y="1187450"/>
                  </a:lnTo>
                  <a:lnTo>
                    <a:pt x="445475" y="1183746"/>
                  </a:lnTo>
                  <a:lnTo>
                    <a:pt x="433829" y="1179777"/>
                  </a:lnTo>
                  <a:lnTo>
                    <a:pt x="421918" y="1175809"/>
                  </a:lnTo>
                  <a:lnTo>
                    <a:pt x="410272" y="1171046"/>
                  </a:lnTo>
                  <a:lnTo>
                    <a:pt x="398625" y="1166548"/>
                  </a:lnTo>
                  <a:lnTo>
                    <a:pt x="386979" y="1161786"/>
                  </a:lnTo>
                  <a:lnTo>
                    <a:pt x="375862" y="1156494"/>
                  </a:lnTo>
                  <a:lnTo>
                    <a:pt x="364215" y="1151202"/>
                  </a:lnTo>
                  <a:lnTo>
                    <a:pt x="353098" y="1145646"/>
                  </a:lnTo>
                  <a:lnTo>
                    <a:pt x="342246" y="1140090"/>
                  </a:lnTo>
                  <a:lnTo>
                    <a:pt x="331394" y="1134269"/>
                  </a:lnTo>
                  <a:lnTo>
                    <a:pt x="320541" y="1127919"/>
                  </a:lnTo>
                  <a:lnTo>
                    <a:pt x="309954" y="1121834"/>
                  </a:lnTo>
                  <a:lnTo>
                    <a:pt x="299366" y="1115219"/>
                  </a:lnTo>
                  <a:lnTo>
                    <a:pt x="288778" y="1108869"/>
                  </a:lnTo>
                  <a:lnTo>
                    <a:pt x="278720" y="1101990"/>
                  </a:lnTo>
                  <a:lnTo>
                    <a:pt x="268662" y="1094846"/>
                  </a:lnTo>
                  <a:lnTo>
                    <a:pt x="468239" y="830527"/>
                  </a:lnTo>
                  <a:lnTo>
                    <a:pt x="478032" y="837142"/>
                  </a:lnTo>
                  <a:lnTo>
                    <a:pt x="488091" y="843227"/>
                  </a:lnTo>
                  <a:lnTo>
                    <a:pt x="498414" y="849313"/>
                  </a:lnTo>
                  <a:lnTo>
                    <a:pt x="508472" y="854340"/>
                  </a:lnTo>
                  <a:lnTo>
                    <a:pt x="519324" y="859367"/>
                  </a:lnTo>
                  <a:lnTo>
                    <a:pt x="530176" y="864129"/>
                  </a:lnTo>
                  <a:lnTo>
                    <a:pt x="541558" y="868363"/>
                  </a:lnTo>
                  <a:lnTo>
                    <a:pt x="552675" y="872331"/>
                  </a:lnTo>
                  <a:lnTo>
                    <a:pt x="564057" y="875771"/>
                  </a:lnTo>
                  <a:lnTo>
                    <a:pt x="575968" y="878681"/>
                  </a:lnTo>
                  <a:lnTo>
                    <a:pt x="587614" y="881327"/>
                  </a:lnTo>
                  <a:lnTo>
                    <a:pt x="599790" y="883709"/>
                  </a:lnTo>
                  <a:lnTo>
                    <a:pt x="611966" y="885296"/>
                  </a:lnTo>
                  <a:lnTo>
                    <a:pt x="624406" y="886354"/>
                  </a:lnTo>
                  <a:lnTo>
                    <a:pt x="636847" y="887148"/>
                  </a:lnTo>
                  <a:lnTo>
                    <a:pt x="649552" y="887413"/>
                  </a:lnTo>
                  <a:lnTo>
                    <a:pt x="662522" y="887148"/>
                  </a:lnTo>
                  <a:lnTo>
                    <a:pt x="675492" y="886354"/>
                  </a:lnTo>
                  <a:lnTo>
                    <a:pt x="688197" y="884767"/>
                  </a:lnTo>
                  <a:lnTo>
                    <a:pt x="700902" y="883179"/>
                  </a:lnTo>
                  <a:lnTo>
                    <a:pt x="713343" y="880798"/>
                  </a:lnTo>
                  <a:lnTo>
                    <a:pt x="725519" y="878152"/>
                  </a:lnTo>
                  <a:lnTo>
                    <a:pt x="737430" y="874977"/>
                  </a:lnTo>
                  <a:lnTo>
                    <a:pt x="749605" y="871273"/>
                  </a:lnTo>
                  <a:lnTo>
                    <a:pt x="761252" y="866775"/>
                  </a:lnTo>
                  <a:lnTo>
                    <a:pt x="772634" y="862542"/>
                  </a:lnTo>
                  <a:lnTo>
                    <a:pt x="783751" y="857515"/>
                  </a:lnTo>
                  <a:lnTo>
                    <a:pt x="794868" y="851959"/>
                  </a:lnTo>
                  <a:lnTo>
                    <a:pt x="805455" y="846138"/>
                  </a:lnTo>
                  <a:lnTo>
                    <a:pt x="816043" y="839788"/>
                  </a:lnTo>
                  <a:lnTo>
                    <a:pt x="826366" y="833438"/>
                  </a:lnTo>
                  <a:lnTo>
                    <a:pt x="836160" y="826558"/>
                  </a:lnTo>
                  <a:close/>
                  <a:moveTo>
                    <a:pt x="649552" y="454025"/>
                  </a:moveTo>
                  <a:lnTo>
                    <a:pt x="656167" y="454290"/>
                  </a:lnTo>
                  <a:lnTo>
                    <a:pt x="662781" y="454555"/>
                  </a:lnTo>
                  <a:lnTo>
                    <a:pt x="669396" y="455349"/>
                  </a:lnTo>
                  <a:lnTo>
                    <a:pt x="675746" y="456674"/>
                  </a:lnTo>
                  <a:lnTo>
                    <a:pt x="682360" y="457998"/>
                  </a:lnTo>
                  <a:lnTo>
                    <a:pt x="688446" y="459852"/>
                  </a:lnTo>
                  <a:lnTo>
                    <a:pt x="694796" y="461706"/>
                  </a:lnTo>
                  <a:lnTo>
                    <a:pt x="700617" y="464090"/>
                  </a:lnTo>
                  <a:lnTo>
                    <a:pt x="706438" y="466738"/>
                  </a:lnTo>
                  <a:lnTo>
                    <a:pt x="711994" y="469387"/>
                  </a:lnTo>
                  <a:lnTo>
                    <a:pt x="717550" y="472565"/>
                  </a:lnTo>
                  <a:lnTo>
                    <a:pt x="722842" y="476008"/>
                  </a:lnTo>
                  <a:lnTo>
                    <a:pt x="728133" y="479716"/>
                  </a:lnTo>
                  <a:lnTo>
                    <a:pt x="733160" y="483424"/>
                  </a:lnTo>
                  <a:lnTo>
                    <a:pt x="737923" y="487397"/>
                  </a:lnTo>
                  <a:lnTo>
                    <a:pt x="742421" y="491900"/>
                  </a:lnTo>
                  <a:lnTo>
                    <a:pt x="746919" y="496137"/>
                  </a:lnTo>
                  <a:lnTo>
                    <a:pt x="750888" y="500905"/>
                  </a:lnTo>
                  <a:lnTo>
                    <a:pt x="754856" y="505672"/>
                  </a:lnTo>
                  <a:lnTo>
                    <a:pt x="758296" y="510704"/>
                  </a:lnTo>
                  <a:lnTo>
                    <a:pt x="761735" y="516001"/>
                  </a:lnTo>
                  <a:lnTo>
                    <a:pt x="765175" y="521299"/>
                  </a:lnTo>
                  <a:lnTo>
                    <a:pt x="767821" y="526860"/>
                  </a:lnTo>
                  <a:lnTo>
                    <a:pt x="770731" y="532687"/>
                  </a:lnTo>
                  <a:lnTo>
                    <a:pt x="772848" y="538249"/>
                  </a:lnTo>
                  <a:lnTo>
                    <a:pt x="774965" y="544606"/>
                  </a:lnTo>
                  <a:lnTo>
                    <a:pt x="776817" y="550433"/>
                  </a:lnTo>
                  <a:lnTo>
                    <a:pt x="778140" y="556789"/>
                  </a:lnTo>
                  <a:lnTo>
                    <a:pt x="779462" y="563146"/>
                  </a:lnTo>
                  <a:lnTo>
                    <a:pt x="780256" y="569767"/>
                  </a:lnTo>
                  <a:lnTo>
                    <a:pt x="780521" y="576124"/>
                  </a:lnTo>
                  <a:lnTo>
                    <a:pt x="781050" y="582745"/>
                  </a:lnTo>
                  <a:lnTo>
                    <a:pt x="780521" y="589366"/>
                  </a:lnTo>
                  <a:lnTo>
                    <a:pt x="780256" y="595723"/>
                  </a:lnTo>
                  <a:lnTo>
                    <a:pt x="779462" y="602344"/>
                  </a:lnTo>
                  <a:lnTo>
                    <a:pt x="778140" y="608436"/>
                  </a:lnTo>
                  <a:lnTo>
                    <a:pt x="776817" y="614793"/>
                  </a:lnTo>
                  <a:lnTo>
                    <a:pt x="774965" y="620884"/>
                  </a:lnTo>
                  <a:lnTo>
                    <a:pt x="772848" y="626976"/>
                  </a:lnTo>
                  <a:lnTo>
                    <a:pt x="770731" y="632803"/>
                  </a:lnTo>
                  <a:lnTo>
                    <a:pt x="767821" y="638630"/>
                  </a:lnTo>
                  <a:lnTo>
                    <a:pt x="765175" y="643927"/>
                  </a:lnTo>
                  <a:lnTo>
                    <a:pt x="761735" y="649489"/>
                  </a:lnTo>
                  <a:lnTo>
                    <a:pt x="758296" y="654786"/>
                  </a:lnTo>
                  <a:lnTo>
                    <a:pt x="754856" y="659818"/>
                  </a:lnTo>
                  <a:lnTo>
                    <a:pt x="750888" y="664850"/>
                  </a:lnTo>
                  <a:lnTo>
                    <a:pt x="746919" y="669353"/>
                  </a:lnTo>
                  <a:lnTo>
                    <a:pt x="742421" y="673855"/>
                  </a:lnTo>
                  <a:lnTo>
                    <a:pt x="737923" y="678093"/>
                  </a:lnTo>
                  <a:lnTo>
                    <a:pt x="733160" y="682066"/>
                  </a:lnTo>
                  <a:lnTo>
                    <a:pt x="728133" y="685774"/>
                  </a:lnTo>
                  <a:lnTo>
                    <a:pt x="722842" y="689482"/>
                  </a:lnTo>
                  <a:lnTo>
                    <a:pt x="717550" y="692660"/>
                  </a:lnTo>
                  <a:lnTo>
                    <a:pt x="711994" y="695838"/>
                  </a:lnTo>
                  <a:lnTo>
                    <a:pt x="706438" y="698487"/>
                  </a:lnTo>
                  <a:lnTo>
                    <a:pt x="700617" y="701400"/>
                  </a:lnTo>
                  <a:lnTo>
                    <a:pt x="694796" y="703519"/>
                  </a:lnTo>
                  <a:lnTo>
                    <a:pt x="688446" y="705638"/>
                  </a:lnTo>
                  <a:lnTo>
                    <a:pt x="682360" y="707227"/>
                  </a:lnTo>
                  <a:lnTo>
                    <a:pt x="675746" y="708816"/>
                  </a:lnTo>
                  <a:lnTo>
                    <a:pt x="669396" y="710141"/>
                  </a:lnTo>
                  <a:lnTo>
                    <a:pt x="662781" y="710670"/>
                  </a:lnTo>
                  <a:lnTo>
                    <a:pt x="656167" y="711200"/>
                  </a:lnTo>
                  <a:lnTo>
                    <a:pt x="649552" y="711200"/>
                  </a:lnTo>
                  <a:lnTo>
                    <a:pt x="642673" y="711200"/>
                  </a:lnTo>
                  <a:lnTo>
                    <a:pt x="635794" y="710670"/>
                  </a:lnTo>
                  <a:lnTo>
                    <a:pt x="629179" y="710141"/>
                  </a:lnTo>
                  <a:lnTo>
                    <a:pt x="622829" y="708816"/>
                  </a:lnTo>
                  <a:lnTo>
                    <a:pt x="616479" y="707227"/>
                  </a:lnTo>
                  <a:lnTo>
                    <a:pt x="610394" y="705638"/>
                  </a:lnTo>
                  <a:lnTo>
                    <a:pt x="604044" y="703519"/>
                  </a:lnTo>
                  <a:lnTo>
                    <a:pt x="598223" y="701400"/>
                  </a:lnTo>
                  <a:lnTo>
                    <a:pt x="592402" y="698487"/>
                  </a:lnTo>
                  <a:lnTo>
                    <a:pt x="586581" y="695838"/>
                  </a:lnTo>
                  <a:lnTo>
                    <a:pt x="581290" y="692660"/>
                  </a:lnTo>
                  <a:lnTo>
                    <a:pt x="575733" y="689482"/>
                  </a:lnTo>
                  <a:lnTo>
                    <a:pt x="570706" y="685774"/>
                  </a:lnTo>
                  <a:lnTo>
                    <a:pt x="565679" y="682066"/>
                  </a:lnTo>
                  <a:lnTo>
                    <a:pt x="560652" y="678093"/>
                  </a:lnTo>
                  <a:lnTo>
                    <a:pt x="556419" y="673855"/>
                  </a:lnTo>
                  <a:lnTo>
                    <a:pt x="551921" y="669353"/>
                  </a:lnTo>
                  <a:lnTo>
                    <a:pt x="547688" y="664850"/>
                  </a:lnTo>
                  <a:lnTo>
                    <a:pt x="543983" y="659818"/>
                  </a:lnTo>
                  <a:lnTo>
                    <a:pt x="540279" y="654786"/>
                  </a:lnTo>
                  <a:lnTo>
                    <a:pt x="536840" y="649489"/>
                  </a:lnTo>
                  <a:lnTo>
                    <a:pt x="533665" y="643927"/>
                  </a:lnTo>
                  <a:lnTo>
                    <a:pt x="530754" y="638630"/>
                  </a:lnTo>
                  <a:lnTo>
                    <a:pt x="528108" y="632803"/>
                  </a:lnTo>
                  <a:lnTo>
                    <a:pt x="525727" y="626976"/>
                  </a:lnTo>
                  <a:lnTo>
                    <a:pt x="523875" y="620884"/>
                  </a:lnTo>
                  <a:lnTo>
                    <a:pt x="522023" y="614793"/>
                  </a:lnTo>
                  <a:lnTo>
                    <a:pt x="520435" y="608436"/>
                  </a:lnTo>
                  <a:lnTo>
                    <a:pt x="519112" y="602344"/>
                  </a:lnTo>
                  <a:lnTo>
                    <a:pt x="518583" y="595723"/>
                  </a:lnTo>
                  <a:lnTo>
                    <a:pt x="518054" y="589366"/>
                  </a:lnTo>
                  <a:lnTo>
                    <a:pt x="517525" y="582745"/>
                  </a:lnTo>
                  <a:lnTo>
                    <a:pt x="518054" y="576124"/>
                  </a:lnTo>
                  <a:lnTo>
                    <a:pt x="518583" y="569767"/>
                  </a:lnTo>
                  <a:lnTo>
                    <a:pt x="519112" y="563146"/>
                  </a:lnTo>
                  <a:lnTo>
                    <a:pt x="520435" y="556789"/>
                  </a:lnTo>
                  <a:lnTo>
                    <a:pt x="522023" y="550433"/>
                  </a:lnTo>
                  <a:lnTo>
                    <a:pt x="523875" y="544606"/>
                  </a:lnTo>
                  <a:lnTo>
                    <a:pt x="525727" y="538249"/>
                  </a:lnTo>
                  <a:lnTo>
                    <a:pt x="528108" y="532687"/>
                  </a:lnTo>
                  <a:lnTo>
                    <a:pt x="530754" y="526860"/>
                  </a:lnTo>
                  <a:lnTo>
                    <a:pt x="533665" y="521299"/>
                  </a:lnTo>
                  <a:lnTo>
                    <a:pt x="536840" y="516001"/>
                  </a:lnTo>
                  <a:lnTo>
                    <a:pt x="540279" y="510704"/>
                  </a:lnTo>
                  <a:lnTo>
                    <a:pt x="543983" y="505672"/>
                  </a:lnTo>
                  <a:lnTo>
                    <a:pt x="547688" y="500905"/>
                  </a:lnTo>
                  <a:lnTo>
                    <a:pt x="551921" y="496137"/>
                  </a:lnTo>
                  <a:lnTo>
                    <a:pt x="556419" y="491900"/>
                  </a:lnTo>
                  <a:lnTo>
                    <a:pt x="560652" y="487397"/>
                  </a:lnTo>
                  <a:lnTo>
                    <a:pt x="565679" y="483424"/>
                  </a:lnTo>
                  <a:lnTo>
                    <a:pt x="570706" y="479716"/>
                  </a:lnTo>
                  <a:lnTo>
                    <a:pt x="575733" y="476008"/>
                  </a:lnTo>
                  <a:lnTo>
                    <a:pt x="581290" y="472565"/>
                  </a:lnTo>
                  <a:lnTo>
                    <a:pt x="586581" y="469387"/>
                  </a:lnTo>
                  <a:lnTo>
                    <a:pt x="592402" y="466738"/>
                  </a:lnTo>
                  <a:lnTo>
                    <a:pt x="598223" y="464090"/>
                  </a:lnTo>
                  <a:lnTo>
                    <a:pt x="604044" y="461706"/>
                  </a:lnTo>
                  <a:lnTo>
                    <a:pt x="610394" y="459852"/>
                  </a:lnTo>
                  <a:lnTo>
                    <a:pt x="616479" y="457998"/>
                  </a:lnTo>
                  <a:lnTo>
                    <a:pt x="622829" y="456674"/>
                  </a:lnTo>
                  <a:lnTo>
                    <a:pt x="629179" y="455349"/>
                  </a:lnTo>
                  <a:lnTo>
                    <a:pt x="635794" y="454555"/>
                  </a:lnTo>
                  <a:lnTo>
                    <a:pt x="642673" y="454290"/>
                  </a:lnTo>
                  <a:lnTo>
                    <a:pt x="649552" y="454025"/>
                  </a:lnTo>
                  <a:close/>
                  <a:moveTo>
                    <a:pt x="390155" y="529"/>
                  </a:moveTo>
                  <a:lnTo>
                    <a:pt x="524353" y="301890"/>
                  </a:lnTo>
                  <a:lnTo>
                    <a:pt x="514030" y="306388"/>
                  </a:lnTo>
                  <a:lnTo>
                    <a:pt x="503972" y="311415"/>
                  </a:lnTo>
                  <a:lnTo>
                    <a:pt x="494178" y="316706"/>
                  </a:lnTo>
                  <a:lnTo>
                    <a:pt x="484650" y="322263"/>
                  </a:lnTo>
                  <a:lnTo>
                    <a:pt x="475121" y="328083"/>
                  </a:lnTo>
                  <a:lnTo>
                    <a:pt x="466121" y="334698"/>
                  </a:lnTo>
                  <a:lnTo>
                    <a:pt x="457122" y="341048"/>
                  </a:lnTo>
                  <a:lnTo>
                    <a:pt x="448387" y="347927"/>
                  </a:lnTo>
                  <a:lnTo>
                    <a:pt x="439917" y="355071"/>
                  </a:lnTo>
                  <a:lnTo>
                    <a:pt x="431976" y="362479"/>
                  </a:lnTo>
                  <a:lnTo>
                    <a:pt x="423771" y="370417"/>
                  </a:lnTo>
                  <a:lnTo>
                    <a:pt x="416359" y="378090"/>
                  </a:lnTo>
                  <a:lnTo>
                    <a:pt x="408948" y="386556"/>
                  </a:lnTo>
                  <a:lnTo>
                    <a:pt x="402066" y="394758"/>
                  </a:lnTo>
                  <a:lnTo>
                    <a:pt x="395449" y="403490"/>
                  </a:lnTo>
                  <a:lnTo>
                    <a:pt x="389096" y="412486"/>
                  </a:lnTo>
                  <a:lnTo>
                    <a:pt x="383008" y="421746"/>
                  </a:lnTo>
                  <a:lnTo>
                    <a:pt x="377450" y="431006"/>
                  </a:lnTo>
                  <a:lnTo>
                    <a:pt x="372156" y="440796"/>
                  </a:lnTo>
                  <a:lnTo>
                    <a:pt x="366862" y="450586"/>
                  </a:lnTo>
                  <a:lnTo>
                    <a:pt x="362098" y="460640"/>
                  </a:lnTo>
                  <a:lnTo>
                    <a:pt x="357863" y="470694"/>
                  </a:lnTo>
                  <a:lnTo>
                    <a:pt x="354157" y="481277"/>
                  </a:lnTo>
                  <a:lnTo>
                    <a:pt x="350451" y="491861"/>
                  </a:lnTo>
                  <a:lnTo>
                    <a:pt x="347275" y="502708"/>
                  </a:lnTo>
                  <a:lnTo>
                    <a:pt x="344363" y="513556"/>
                  </a:lnTo>
                  <a:lnTo>
                    <a:pt x="341981" y="524404"/>
                  </a:lnTo>
                  <a:lnTo>
                    <a:pt x="340128" y="535517"/>
                  </a:lnTo>
                  <a:lnTo>
                    <a:pt x="338540" y="547158"/>
                  </a:lnTo>
                  <a:lnTo>
                    <a:pt x="337482" y="558536"/>
                  </a:lnTo>
                  <a:lnTo>
                    <a:pt x="336687" y="570177"/>
                  </a:lnTo>
                  <a:lnTo>
                    <a:pt x="336687" y="581819"/>
                  </a:lnTo>
                  <a:lnTo>
                    <a:pt x="336952" y="592931"/>
                  </a:lnTo>
                  <a:lnTo>
                    <a:pt x="337482" y="603779"/>
                  </a:lnTo>
                  <a:lnTo>
                    <a:pt x="338805" y="614627"/>
                  </a:lnTo>
                  <a:lnTo>
                    <a:pt x="340128" y="625211"/>
                  </a:lnTo>
                  <a:lnTo>
                    <a:pt x="6353" y="665692"/>
                  </a:lnTo>
                  <a:lnTo>
                    <a:pt x="3706" y="644790"/>
                  </a:lnTo>
                  <a:lnTo>
                    <a:pt x="1853" y="624152"/>
                  </a:lnTo>
                  <a:lnTo>
                    <a:pt x="1059" y="613569"/>
                  </a:lnTo>
                  <a:lnTo>
                    <a:pt x="530" y="602986"/>
                  </a:lnTo>
                  <a:lnTo>
                    <a:pt x="265" y="592402"/>
                  </a:lnTo>
                  <a:lnTo>
                    <a:pt x="0" y="581819"/>
                  </a:lnTo>
                  <a:lnTo>
                    <a:pt x="265" y="569648"/>
                  </a:lnTo>
                  <a:lnTo>
                    <a:pt x="530" y="557742"/>
                  </a:lnTo>
                  <a:lnTo>
                    <a:pt x="1324" y="545571"/>
                  </a:lnTo>
                  <a:lnTo>
                    <a:pt x="1853" y="533400"/>
                  </a:lnTo>
                  <a:lnTo>
                    <a:pt x="2912" y="521758"/>
                  </a:lnTo>
                  <a:lnTo>
                    <a:pt x="4235" y="509588"/>
                  </a:lnTo>
                  <a:lnTo>
                    <a:pt x="5559" y="497681"/>
                  </a:lnTo>
                  <a:lnTo>
                    <a:pt x="7412" y="486304"/>
                  </a:lnTo>
                  <a:lnTo>
                    <a:pt x="9264" y="474398"/>
                  </a:lnTo>
                  <a:lnTo>
                    <a:pt x="11382" y="463021"/>
                  </a:lnTo>
                  <a:lnTo>
                    <a:pt x="13764" y="451379"/>
                  </a:lnTo>
                  <a:lnTo>
                    <a:pt x="16411" y="440002"/>
                  </a:lnTo>
                  <a:lnTo>
                    <a:pt x="19323" y="428625"/>
                  </a:lnTo>
                  <a:lnTo>
                    <a:pt x="21970" y="417513"/>
                  </a:lnTo>
                  <a:lnTo>
                    <a:pt x="25411" y="405871"/>
                  </a:lnTo>
                  <a:lnTo>
                    <a:pt x="28587" y="395023"/>
                  </a:lnTo>
                  <a:lnTo>
                    <a:pt x="32293" y="383911"/>
                  </a:lnTo>
                  <a:lnTo>
                    <a:pt x="35998" y="373063"/>
                  </a:lnTo>
                  <a:lnTo>
                    <a:pt x="39969" y="362215"/>
                  </a:lnTo>
                  <a:lnTo>
                    <a:pt x="44468" y="351367"/>
                  </a:lnTo>
                  <a:lnTo>
                    <a:pt x="48703" y="340783"/>
                  </a:lnTo>
                  <a:lnTo>
                    <a:pt x="53203" y="330200"/>
                  </a:lnTo>
                  <a:lnTo>
                    <a:pt x="57968" y="319881"/>
                  </a:lnTo>
                  <a:lnTo>
                    <a:pt x="62997" y="309563"/>
                  </a:lnTo>
                  <a:lnTo>
                    <a:pt x="68026" y="298979"/>
                  </a:lnTo>
                  <a:lnTo>
                    <a:pt x="73320" y="289190"/>
                  </a:lnTo>
                  <a:lnTo>
                    <a:pt x="78878" y="278871"/>
                  </a:lnTo>
                  <a:lnTo>
                    <a:pt x="84437" y="268817"/>
                  </a:lnTo>
                  <a:lnTo>
                    <a:pt x="90260" y="259292"/>
                  </a:lnTo>
                  <a:lnTo>
                    <a:pt x="96613" y="249238"/>
                  </a:lnTo>
                  <a:lnTo>
                    <a:pt x="102700" y="239713"/>
                  </a:lnTo>
                  <a:lnTo>
                    <a:pt x="109053" y="230452"/>
                  </a:lnTo>
                  <a:lnTo>
                    <a:pt x="115406" y="220927"/>
                  </a:lnTo>
                  <a:lnTo>
                    <a:pt x="122288" y="211931"/>
                  </a:lnTo>
                  <a:lnTo>
                    <a:pt x="129170" y="202406"/>
                  </a:lnTo>
                  <a:lnTo>
                    <a:pt x="136316" y="193411"/>
                  </a:lnTo>
                  <a:lnTo>
                    <a:pt x="143463" y="184944"/>
                  </a:lnTo>
                  <a:lnTo>
                    <a:pt x="150610" y="175948"/>
                  </a:lnTo>
                  <a:lnTo>
                    <a:pt x="158021" y="167481"/>
                  </a:lnTo>
                  <a:lnTo>
                    <a:pt x="165697" y="158750"/>
                  </a:lnTo>
                  <a:lnTo>
                    <a:pt x="173373" y="150548"/>
                  </a:lnTo>
                  <a:lnTo>
                    <a:pt x="181578" y="142346"/>
                  </a:lnTo>
                  <a:lnTo>
                    <a:pt x="189519" y="134408"/>
                  </a:lnTo>
                  <a:lnTo>
                    <a:pt x="197989" y="126206"/>
                  </a:lnTo>
                  <a:lnTo>
                    <a:pt x="206459" y="118533"/>
                  </a:lnTo>
                  <a:lnTo>
                    <a:pt x="214665" y="111125"/>
                  </a:lnTo>
                  <a:lnTo>
                    <a:pt x="223400" y="103717"/>
                  </a:lnTo>
                  <a:lnTo>
                    <a:pt x="232134" y="96044"/>
                  </a:lnTo>
                  <a:lnTo>
                    <a:pt x="241134" y="88900"/>
                  </a:lnTo>
                  <a:lnTo>
                    <a:pt x="250133" y="81756"/>
                  </a:lnTo>
                  <a:lnTo>
                    <a:pt x="259398" y="75142"/>
                  </a:lnTo>
                  <a:lnTo>
                    <a:pt x="268662" y="68263"/>
                  </a:lnTo>
                  <a:lnTo>
                    <a:pt x="278455" y="61648"/>
                  </a:lnTo>
                  <a:lnTo>
                    <a:pt x="287720" y="55298"/>
                  </a:lnTo>
                  <a:lnTo>
                    <a:pt x="297513" y="48948"/>
                  </a:lnTo>
                  <a:lnTo>
                    <a:pt x="307307" y="43127"/>
                  </a:lnTo>
                  <a:lnTo>
                    <a:pt x="317100" y="37306"/>
                  </a:lnTo>
                  <a:lnTo>
                    <a:pt x="327423" y="31221"/>
                  </a:lnTo>
                  <a:lnTo>
                    <a:pt x="337217" y="25665"/>
                  </a:lnTo>
                  <a:lnTo>
                    <a:pt x="347804" y="20373"/>
                  </a:lnTo>
                  <a:lnTo>
                    <a:pt x="358127" y="15081"/>
                  </a:lnTo>
                  <a:lnTo>
                    <a:pt x="368715" y="10319"/>
                  </a:lnTo>
                  <a:lnTo>
                    <a:pt x="379303" y="5292"/>
                  </a:lnTo>
                  <a:lnTo>
                    <a:pt x="390155" y="529"/>
                  </a:lnTo>
                  <a:close/>
                  <a:moveTo>
                    <a:pt x="907361" y="0"/>
                  </a:moveTo>
                  <a:lnTo>
                    <a:pt x="917949" y="4763"/>
                  </a:lnTo>
                  <a:lnTo>
                    <a:pt x="928801" y="9261"/>
                  </a:lnTo>
                  <a:lnTo>
                    <a:pt x="939124" y="14288"/>
                  </a:lnTo>
                  <a:lnTo>
                    <a:pt x="949447" y="19579"/>
                  </a:lnTo>
                  <a:lnTo>
                    <a:pt x="959770" y="25136"/>
                  </a:lnTo>
                  <a:lnTo>
                    <a:pt x="969829" y="30427"/>
                  </a:lnTo>
                  <a:lnTo>
                    <a:pt x="980152" y="36248"/>
                  </a:lnTo>
                  <a:lnTo>
                    <a:pt x="990210" y="42069"/>
                  </a:lnTo>
                  <a:lnTo>
                    <a:pt x="1000003" y="48154"/>
                  </a:lnTo>
                  <a:lnTo>
                    <a:pt x="1009797" y="54504"/>
                  </a:lnTo>
                  <a:lnTo>
                    <a:pt x="1019326" y="60854"/>
                  </a:lnTo>
                  <a:lnTo>
                    <a:pt x="1028855" y="67204"/>
                  </a:lnTo>
                  <a:lnTo>
                    <a:pt x="1038119" y="74083"/>
                  </a:lnTo>
                  <a:lnTo>
                    <a:pt x="1047648" y="80963"/>
                  </a:lnTo>
                  <a:lnTo>
                    <a:pt x="1056647" y="88106"/>
                  </a:lnTo>
                  <a:lnTo>
                    <a:pt x="1065647" y="95250"/>
                  </a:lnTo>
                  <a:lnTo>
                    <a:pt x="1074117" y="102658"/>
                  </a:lnTo>
                  <a:lnTo>
                    <a:pt x="1082852" y="110067"/>
                  </a:lnTo>
                  <a:lnTo>
                    <a:pt x="1091586" y="117740"/>
                  </a:lnTo>
                  <a:lnTo>
                    <a:pt x="1100057" y="125677"/>
                  </a:lnTo>
                  <a:lnTo>
                    <a:pt x="1108262" y="133350"/>
                  </a:lnTo>
                  <a:lnTo>
                    <a:pt x="1116468" y="141552"/>
                  </a:lnTo>
                  <a:lnTo>
                    <a:pt x="1124408" y="149754"/>
                  </a:lnTo>
                  <a:lnTo>
                    <a:pt x="1132349" y="158221"/>
                  </a:lnTo>
                  <a:lnTo>
                    <a:pt x="1140025" y="166423"/>
                  </a:lnTo>
                  <a:lnTo>
                    <a:pt x="1147436" y="175154"/>
                  </a:lnTo>
                  <a:lnTo>
                    <a:pt x="1154848" y="183886"/>
                  </a:lnTo>
                  <a:lnTo>
                    <a:pt x="1161994" y="192881"/>
                  </a:lnTo>
                  <a:lnTo>
                    <a:pt x="1169141" y="201877"/>
                  </a:lnTo>
                  <a:lnTo>
                    <a:pt x="1176023" y="210873"/>
                  </a:lnTo>
                  <a:lnTo>
                    <a:pt x="1182905" y="220133"/>
                  </a:lnTo>
                  <a:lnTo>
                    <a:pt x="1189258" y="229394"/>
                  </a:lnTo>
                  <a:lnTo>
                    <a:pt x="1195610" y="239183"/>
                  </a:lnTo>
                  <a:lnTo>
                    <a:pt x="1201963" y="248708"/>
                  </a:lnTo>
                  <a:lnTo>
                    <a:pt x="1208051" y="258233"/>
                  </a:lnTo>
                  <a:lnTo>
                    <a:pt x="1213874" y="268288"/>
                  </a:lnTo>
                  <a:lnTo>
                    <a:pt x="1219432" y="278077"/>
                  </a:lnTo>
                  <a:lnTo>
                    <a:pt x="1224991" y="288396"/>
                  </a:lnTo>
                  <a:lnTo>
                    <a:pt x="1230285" y="298450"/>
                  </a:lnTo>
                  <a:lnTo>
                    <a:pt x="1235578" y="309033"/>
                  </a:lnTo>
                  <a:lnTo>
                    <a:pt x="1240608" y="319088"/>
                  </a:lnTo>
                  <a:lnTo>
                    <a:pt x="1245107" y="329671"/>
                  </a:lnTo>
                  <a:lnTo>
                    <a:pt x="1249872" y="340254"/>
                  </a:lnTo>
                  <a:lnTo>
                    <a:pt x="1254107" y="350838"/>
                  </a:lnTo>
                  <a:lnTo>
                    <a:pt x="1258607" y="361686"/>
                  </a:lnTo>
                  <a:lnTo>
                    <a:pt x="1262577" y="372533"/>
                  </a:lnTo>
                  <a:lnTo>
                    <a:pt x="1266283" y="383646"/>
                  </a:lnTo>
                  <a:lnTo>
                    <a:pt x="1269988" y="394494"/>
                  </a:lnTo>
                  <a:lnTo>
                    <a:pt x="1273429" y="405606"/>
                  </a:lnTo>
                  <a:lnTo>
                    <a:pt x="1276606" y="416719"/>
                  </a:lnTo>
                  <a:lnTo>
                    <a:pt x="1279517" y="428361"/>
                  </a:lnTo>
                  <a:lnTo>
                    <a:pt x="1282429" y="439473"/>
                  </a:lnTo>
                  <a:lnTo>
                    <a:pt x="1284811" y="450850"/>
                  </a:lnTo>
                  <a:lnTo>
                    <a:pt x="1287193" y="462756"/>
                  </a:lnTo>
                  <a:lnTo>
                    <a:pt x="1289311" y="474133"/>
                  </a:lnTo>
                  <a:lnTo>
                    <a:pt x="1291428" y="486040"/>
                  </a:lnTo>
                  <a:lnTo>
                    <a:pt x="1293016" y="497681"/>
                  </a:lnTo>
                  <a:lnTo>
                    <a:pt x="1294605" y="509588"/>
                  </a:lnTo>
                  <a:lnTo>
                    <a:pt x="1295663" y="521229"/>
                  </a:lnTo>
                  <a:lnTo>
                    <a:pt x="1296722" y="533400"/>
                  </a:lnTo>
                  <a:lnTo>
                    <a:pt x="1297516" y="545306"/>
                  </a:lnTo>
                  <a:lnTo>
                    <a:pt x="1298310" y="557213"/>
                  </a:lnTo>
                  <a:lnTo>
                    <a:pt x="1298575" y="569648"/>
                  </a:lnTo>
                  <a:lnTo>
                    <a:pt x="1298575" y="581819"/>
                  </a:lnTo>
                  <a:lnTo>
                    <a:pt x="1298310" y="601398"/>
                  </a:lnTo>
                  <a:lnTo>
                    <a:pt x="1297252" y="620713"/>
                  </a:lnTo>
                  <a:lnTo>
                    <a:pt x="1295399" y="639498"/>
                  </a:lnTo>
                  <a:lnTo>
                    <a:pt x="1293281" y="658548"/>
                  </a:lnTo>
                  <a:lnTo>
                    <a:pt x="958976" y="621506"/>
                  </a:lnTo>
                  <a:lnTo>
                    <a:pt x="960300" y="611981"/>
                  </a:lnTo>
                  <a:lnTo>
                    <a:pt x="961358" y="601927"/>
                  </a:lnTo>
                  <a:lnTo>
                    <a:pt x="961888" y="592138"/>
                  </a:lnTo>
                  <a:lnTo>
                    <a:pt x="962152" y="581819"/>
                  </a:lnTo>
                  <a:lnTo>
                    <a:pt x="961888" y="570177"/>
                  </a:lnTo>
                  <a:lnTo>
                    <a:pt x="961358" y="558536"/>
                  </a:lnTo>
                  <a:lnTo>
                    <a:pt x="960035" y="547158"/>
                  </a:lnTo>
                  <a:lnTo>
                    <a:pt x="958712" y="536046"/>
                  </a:lnTo>
                  <a:lnTo>
                    <a:pt x="956594" y="524669"/>
                  </a:lnTo>
                  <a:lnTo>
                    <a:pt x="954476" y="513821"/>
                  </a:lnTo>
                  <a:lnTo>
                    <a:pt x="951565" y="502973"/>
                  </a:lnTo>
                  <a:lnTo>
                    <a:pt x="948653" y="492125"/>
                  </a:lnTo>
                  <a:lnTo>
                    <a:pt x="944948" y="481542"/>
                  </a:lnTo>
                  <a:lnTo>
                    <a:pt x="940977" y="471488"/>
                  </a:lnTo>
                  <a:lnTo>
                    <a:pt x="936742" y="461169"/>
                  </a:lnTo>
                  <a:lnTo>
                    <a:pt x="931978" y="451379"/>
                  </a:lnTo>
                  <a:lnTo>
                    <a:pt x="927213" y="441325"/>
                  </a:lnTo>
                  <a:lnTo>
                    <a:pt x="921919" y="431800"/>
                  </a:lnTo>
                  <a:lnTo>
                    <a:pt x="916361" y="422540"/>
                  </a:lnTo>
                  <a:lnTo>
                    <a:pt x="910008" y="413015"/>
                  </a:lnTo>
                  <a:lnTo>
                    <a:pt x="903920" y="404019"/>
                  </a:lnTo>
                  <a:lnTo>
                    <a:pt x="897038" y="395552"/>
                  </a:lnTo>
                  <a:lnTo>
                    <a:pt x="890156" y="387086"/>
                  </a:lnTo>
                  <a:lnTo>
                    <a:pt x="883010" y="378883"/>
                  </a:lnTo>
                  <a:lnTo>
                    <a:pt x="875334" y="370946"/>
                  </a:lnTo>
                  <a:lnTo>
                    <a:pt x="867658" y="363273"/>
                  </a:lnTo>
                  <a:lnTo>
                    <a:pt x="859452" y="355865"/>
                  </a:lnTo>
                  <a:lnTo>
                    <a:pt x="851247" y="348721"/>
                  </a:lnTo>
                  <a:lnTo>
                    <a:pt x="842512" y="341842"/>
                  </a:lnTo>
                  <a:lnTo>
                    <a:pt x="833777" y="335227"/>
                  </a:lnTo>
                  <a:lnTo>
                    <a:pt x="824778" y="329142"/>
                  </a:lnTo>
                  <a:lnTo>
                    <a:pt x="815249" y="323056"/>
                  </a:lnTo>
                  <a:lnTo>
                    <a:pt x="805720" y="317500"/>
                  </a:lnTo>
                  <a:lnTo>
                    <a:pt x="795926" y="312208"/>
                  </a:lnTo>
                  <a:lnTo>
                    <a:pt x="785868" y="307446"/>
                  </a:lnTo>
                  <a:lnTo>
                    <a:pt x="775810" y="302683"/>
                  </a:lnTo>
                  <a:lnTo>
                    <a:pt x="907361" y="0"/>
                  </a:lnTo>
                  <a:close/>
                </a:path>
              </a:pathLst>
            </a:custGeom>
            <a:solidFill>
              <a:schemeClr val="bg1"/>
            </a:solidFill>
            <a:ln>
              <a:noFill/>
            </a:ln>
          </p:spPr>
          <p:txBody>
            <a:bodyPr/>
            <a:lstStyle/>
            <a:p>
              <a:endParaRPr lang="zh-CN" altLang="en-US">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10000">
        <p14:prism/>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heel(4)">
                                      <p:cBhvr>
                                        <p:cTn id="7" dur="1000"/>
                                        <p:tgtEl>
                                          <p:spTgt spid="53"/>
                                        </p:tgtEl>
                                      </p:cBhvr>
                                    </p:animEffect>
                                  </p:childTnLst>
                                </p:cTn>
                              </p:par>
                            </p:childTnLst>
                          </p:cTn>
                        </p:par>
                        <p:par>
                          <p:cTn id="8" fill="hold">
                            <p:stCondLst>
                              <p:cond delay="1000"/>
                            </p:stCondLst>
                            <p:childTnLst>
                              <p:par>
                                <p:cTn id="9" presetID="2" presetClass="entr" presetSubtype="2" fill="hold" nodeType="after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 presetClass="entr" presetSubtype="2" fill="hold" nodeType="afterEffect">
                                  <p:stCondLst>
                                    <p:cond delay="0"/>
                                  </p:stCondLst>
                                  <p:childTnLst>
                                    <p:set>
                                      <p:cBhvr>
                                        <p:cTn id="15" dur="1" fill="hold">
                                          <p:stCondLst>
                                            <p:cond delay="0"/>
                                          </p:stCondLst>
                                        </p:cTn>
                                        <p:tgtEl>
                                          <p:spTgt spid="57"/>
                                        </p:tgtEl>
                                        <p:attrNameLst>
                                          <p:attrName>style.visibility</p:attrName>
                                        </p:attrNameLst>
                                      </p:cBhvr>
                                      <p:to>
                                        <p:strVal val="visible"/>
                                      </p:to>
                                    </p:set>
                                    <p:anim calcmode="lin" valueType="num">
                                      <p:cBhvr additive="base">
                                        <p:cTn id="16" dur="500" fill="hold"/>
                                        <p:tgtEl>
                                          <p:spTgt spid="57"/>
                                        </p:tgtEl>
                                        <p:attrNameLst>
                                          <p:attrName>ppt_x</p:attrName>
                                        </p:attrNameLst>
                                      </p:cBhvr>
                                      <p:tavLst>
                                        <p:tav tm="0">
                                          <p:val>
                                            <p:strVal val="1+#ppt_w/2"/>
                                          </p:val>
                                        </p:tav>
                                        <p:tav tm="100000">
                                          <p:val>
                                            <p:strVal val="#ppt_x"/>
                                          </p:val>
                                        </p:tav>
                                      </p:tavLst>
                                    </p:anim>
                                    <p:anim calcmode="lin" valueType="num">
                                      <p:cBhvr additive="base">
                                        <p:cTn id="17" dur="500" fill="hold"/>
                                        <p:tgtEl>
                                          <p:spTgt spid="57"/>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2" presetClass="entr" presetSubtype="2" fill="hold" nodeType="afterEffect">
                                  <p:stCondLst>
                                    <p:cond delay="0"/>
                                  </p:stCondLst>
                                  <p:childTnLst>
                                    <p:set>
                                      <p:cBhvr>
                                        <p:cTn id="20" dur="1" fill="hold">
                                          <p:stCondLst>
                                            <p:cond delay="0"/>
                                          </p:stCondLst>
                                        </p:cTn>
                                        <p:tgtEl>
                                          <p:spTgt spid="50"/>
                                        </p:tgtEl>
                                        <p:attrNameLst>
                                          <p:attrName>style.visibility</p:attrName>
                                        </p:attrNameLst>
                                      </p:cBhvr>
                                      <p:to>
                                        <p:strVal val="visible"/>
                                      </p:to>
                                    </p:set>
                                    <p:anim calcmode="lin" valueType="num">
                                      <p:cBhvr additive="base">
                                        <p:cTn id="21" dur="500" fill="hold"/>
                                        <p:tgtEl>
                                          <p:spTgt spid="50"/>
                                        </p:tgtEl>
                                        <p:attrNameLst>
                                          <p:attrName>ppt_x</p:attrName>
                                        </p:attrNameLst>
                                      </p:cBhvr>
                                      <p:tavLst>
                                        <p:tav tm="0">
                                          <p:val>
                                            <p:strVal val="1+#ppt_w/2"/>
                                          </p:val>
                                        </p:tav>
                                        <p:tav tm="100000">
                                          <p:val>
                                            <p:strVal val="#ppt_x"/>
                                          </p:val>
                                        </p:tav>
                                      </p:tavLst>
                                    </p:anim>
                                    <p:anim calcmode="lin" valueType="num">
                                      <p:cBhvr additive="base">
                                        <p:cTn id="22" dur="500" fill="hold"/>
                                        <p:tgtEl>
                                          <p:spTgt spid="50"/>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2" presetClass="entr" presetSubtype="2" fill="hold" nodeType="afterEffect">
                                  <p:stCondLst>
                                    <p:cond delay="0"/>
                                  </p:stCondLst>
                                  <p:childTnLst>
                                    <p:set>
                                      <p:cBhvr>
                                        <p:cTn id="25" dur="1" fill="hold">
                                          <p:stCondLst>
                                            <p:cond delay="0"/>
                                          </p:stCondLst>
                                        </p:cTn>
                                        <p:tgtEl>
                                          <p:spTgt spid="54"/>
                                        </p:tgtEl>
                                        <p:attrNameLst>
                                          <p:attrName>style.visibility</p:attrName>
                                        </p:attrNameLst>
                                      </p:cBhvr>
                                      <p:to>
                                        <p:strVal val="visible"/>
                                      </p:to>
                                    </p:set>
                                    <p:anim calcmode="lin" valueType="num">
                                      <p:cBhvr additive="base">
                                        <p:cTn id="26" dur="500" fill="hold"/>
                                        <p:tgtEl>
                                          <p:spTgt spid="54"/>
                                        </p:tgtEl>
                                        <p:attrNameLst>
                                          <p:attrName>ppt_x</p:attrName>
                                        </p:attrNameLst>
                                      </p:cBhvr>
                                      <p:tavLst>
                                        <p:tav tm="0">
                                          <p:val>
                                            <p:strVal val="1+#ppt_w/2"/>
                                          </p:val>
                                        </p:tav>
                                        <p:tav tm="100000">
                                          <p:val>
                                            <p:strVal val="#ppt_x"/>
                                          </p:val>
                                        </p:tav>
                                      </p:tavLst>
                                    </p:anim>
                                    <p:anim calcmode="lin" valueType="num">
                                      <p:cBhvr additive="base">
                                        <p:cTn id="27" dur="500" fill="hold"/>
                                        <p:tgtEl>
                                          <p:spTgt spid="54"/>
                                        </p:tgtEl>
                                        <p:attrNameLst>
                                          <p:attrName>ppt_y</p:attrName>
                                        </p:attrNameLst>
                                      </p:cBhvr>
                                      <p:tavLst>
                                        <p:tav tm="0">
                                          <p:val>
                                            <p:strVal val="#ppt_y"/>
                                          </p:val>
                                        </p:tav>
                                        <p:tav tm="100000">
                                          <p:val>
                                            <p:strVal val="#ppt_y"/>
                                          </p:val>
                                        </p:tav>
                                      </p:tavLst>
                                    </p:anim>
                                  </p:childTnLst>
                                </p:cTn>
                              </p:par>
                            </p:childTnLst>
                          </p:cTn>
                        </p:par>
                        <p:par>
                          <p:cTn id="28" fill="hold">
                            <p:stCondLst>
                              <p:cond delay="3000"/>
                            </p:stCondLst>
                            <p:childTnLst>
                              <p:par>
                                <p:cTn id="29" presetID="22" presetClass="entr" presetSubtype="1"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up)">
                                      <p:cBhvr>
                                        <p:cTn id="31" dur="500"/>
                                        <p:tgtEl>
                                          <p:spTgt spid="22"/>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wipe(up)">
                                      <p:cBhvr>
                                        <p:cTn id="35" dur="500"/>
                                        <p:tgtEl>
                                          <p:spTgt spid="19"/>
                                        </p:tgtEl>
                                      </p:cBhvr>
                                    </p:animEffect>
                                  </p:childTnLst>
                                </p:cTn>
                              </p:par>
                            </p:childTnLst>
                          </p:cTn>
                        </p:par>
                        <p:par>
                          <p:cTn id="36" fill="hold">
                            <p:stCondLst>
                              <p:cond delay="4000"/>
                            </p:stCondLst>
                            <p:childTnLst>
                              <p:par>
                                <p:cTn id="37" presetID="22" presetClass="entr" presetSubtype="1" fill="hold"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wipe(up)">
                                      <p:cBhvr>
                                        <p:cTn id="39" dur="500"/>
                                        <p:tgtEl>
                                          <p:spTgt spid="25"/>
                                        </p:tgtEl>
                                      </p:cBhvr>
                                    </p:animEffect>
                                  </p:childTnLst>
                                </p:cTn>
                              </p:par>
                            </p:childTnLst>
                          </p:cTn>
                        </p:par>
                        <p:par>
                          <p:cTn id="40" fill="hold">
                            <p:stCondLst>
                              <p:cond delay="4500"/>
                            </p:stCondLst>
                            <p:childTnLst>
                              <p:par>
                                <p:cTn id="41" presetID="22" presetClass="entr" presetSubtype="1" fill="hold" nodeType="after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wipe(up)">
                                      <p:cBhvr>
                                        <p:cTn id="43" dur="500"/>
                                        <p:tgtEl>
                                          <p:spTgt spid="20"/>
                                        </p:tgtEl>
                                      </p:cBhvr>
                                    </p:animEffect>
                                  </p:childTnLst>
                                </p:cTn>
                              </p:par>
                            </p:childTnLst>
                          </p:cTn>
                        </p:par>
                        <p:par>
                          <p:cTn id="44" fill="hold">
                            <p:stCondLst>
                              <p:cond delay="5000"/>
                            </p:stCondLst>
                            <p:childTnLst>
                              <p:par>
                                <p:cTn id="45" presetID="22" presetClass="entr" presetSubtype="1" fill="hold" nodeType="after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wipe(up)">
                                      <p:cBhvr>
                                        <p:cTn id="47" dur="500"/>
                                        <p:tgtEl>
                                          <p:spTgt spid="28"/>
                                        </p:tgtEl>
                                      </p:cBhvr>
                                    </p:animEffect>
                                  </p:childTnLst>
                                </p:cTn>
                              </p:par>
                            </p:childTnLst>
                          </p:cTn>
                        </p:par>
                        <p:par>
                          <p:cTn id="48" fill="hold">
                            <p:stCondLst>
                              <p:cond delay="5500"/>
                            </p:stCondLst>
                            <p:childTnLst>
                              <p:par>
                                <p:cTn id="49" presetID="22" presetClass="entr" presetSubtype="1"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up)">
                                      <p:cBhvr>
                                        <p:cTn id="51" dur="500"/>
                                        <p:tgtEl>
                                          <p:spTgt spid="21"/>
                                        </p:tgtEl>
                                      </p:cBhvr>
                                    </p:animEffect>
                                  </p:childTnLst>
                                </p:cTn>
                              </p:par>
                            </p:childTnLst>
                          </p:cTn>
                        </p:par>
                        <p:par>
                          <p:cTn id="52" fill="hold">
                            <p:stCondLst>
                              <p:cond delay="6000"/>
                            </p:stCondLst>
                            <p:childTnLst>
                              <p:par>
                                <p:cTn id="53" presetID="22" presetClass="entr" presetSubtype="1" fill="hold" nodeType="afterEffect">
                                  <p:stCondLst>
                                    <p:cond delay="0"/>
                                  </p:stCondLst>
                                  <p:childTnLst>
                                    <p:set>
                                      <p:cBhvr>
                                        <p:cTn id="54" dur="1" fill="hold">
                                          <p:stCondLst>
                                            <p:cond delay="0"/>
                                          </p:stCondLst>
                                        </p:cTn>
                                        <p:tgtEl>
                                          <p:spTgt spid="47"/>
                                        </p:tgtEl>
                                        <p:attrNameLst>
                                          <p:attrName>style.visibility</p:attrName>
                                        </p:attrNameLst>
                                      </p:cBhvr>
                                      <p:to>
                                        <p:strVal val="visible"/>
                                      </p:to>
                                    </p:set>
                                    <p:animEffect transition="in" filter="wipe(up)">
                                      <p:cBhvr>
                                        <p:cTn id="55"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 y="0"/>
            <a:ext cx="9144004" cy="5143500"/>
          </a:xfrm>
          <a:prstGeom prst="rect">
            <a:avLst/>
          </a:prstGeom>
        </p:spPr>
      </p:pic>
      <p:sp>
        <p:nvSpPr>
          <p:cNvPr id="36" name="矩形 35"/>
          <p:cNvSpPr/>
          <p:nvPr/>
        </p:nvSpPr>
        <p:spPr>
          <a:xfrm>
            <a:off x="1" y="1689613"/>
            <a:ext cx="9144001" cy="140654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spcCol="0" rtlCol="0" anchor="ctr"/>
          <a:lstStyle/>
          <a:p>
            <a:pPr algn="ctr"/>
            <a:endParaRPr lang="zh-CN" altLang="en-US"/>
          </a:p>
        </p:txBody>
      </p:sp>
      <p:pic>
        <p:nvPicPr>
          <p:cNvPr id="37" name="图片 36"/>
          <p:cNvPicPr>
            <a:picLocks noChangeAspect="1"/>
          </p:cNvPicPr>
          <p:nvPr/>
        </p:nvPicPr>
        <p:blipFill rotWithShape="1">
          <a:blip r:embed="rId1">
            <a:extLst>
              <a:ext uri="{28A0092B-C50C-407E-A947-70E740481C1C}">
                <a14:useLocalDpi xmlns:a14="http://schemas.microsoft.com/office/drawing/2010/main" val="0"/>
              </a:ext>
            </a:extLst>
          </a:blip>
          <a:srcRect l="26636"/>
          <a:stretch>
            <a:fillRect/>
          </a:stretch>
        </p:blipFill>
        <p:spPr>
          <a:xfrm>
            <a:off x="2435525" y="0"/>
            <a:ext cx="6708475" cy="5143500"/>
          </a:xfrm>
          <a:prstGeom prst="rect">
            <a:avLst/>
          </a:prstGeom>
        </p:spPr>
      </p:pic>
      <p:sp>
        <p:nvSpPr>
          <p:cNvPr id="38" name="矩形 37"/>
          <p:cNvSpPr/>
          <p:nvPr/>
        </p:nvSpPr>
        <p:spPr>
          <a:xfrm>
            <a:off x="2" y="0"/>
            <a:ext cx="2435526" cy="51435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73" tIns="34286" rIns="68573" bIns="34286" spcCol="0" rtlCol="0" anchor="ctr"/>
          <a:lstStyle/>
          <a:p>
            <a:pPr algn="ctr"/>
            <a:endParaRPr lang="zh-CN" altLang="en-US"/>
          </a:p>
        </p:txBody>
      </p:sp>
      <p:grpSp>
        <p:nvGrpSpPr>
          <p:cNvPr id="39" name="组合 38"/>
          <p:cNvGrpSpPr/>
          <p:nvPr/>
        </p:nvGrpSpPr>
        <p:grpSpPr>
          <a:xfrm>
            <a:off x="1172237" y="714428"/>
            <a:ext cx="1167515" cy="1759119"/>
            <a:chOff x="687345" y="1342594"/>
            <a:chExt cx="1167514" cy="1759119"/>
          </a:xfrm>
        </p:grpSpPr>
        <p:sp>
          <p:nvSpPr>
            <p:cNvPr id="40" name="TextBox 39"/>
            <p:cNvSpPr txBox="1"/>
            <p:nvPr/>
          </p:nvSpPr>
          <p:spPr>
            <a:xfrm>
              <a:off x="687345" y="1342594"/>
              <a:ext cx="1031050" cy="1656607"/>
            </a:xfrm>
            <a:prstGeom prst="rect">
              <a:avLst/>
            </a:prstGeom>
            <a:noFill/>
          </p:spPr>
          <p:txBody>
            <a:bodyPr vert="eaVert" wrap="none" rtlCol="0">
              <a:spAutoFit/>
            </a:bodyPr>
            <a:lstStyle/>
            <a:p>
              <a:r>
                <a:rPr lang="zh-CN" altLang="en-US" sz="5500" b="1" spc="599" dirty="0">
                  <a:solidFill>
                    <a:schemeClr val="bg1"/>
                  </a:solidFill>
                  <a:latin typeface="微软雅黑" panose="020B0503020204020204" pitchFamily="34" charset="-122"/>
                  <a:ea typeface="微软雅黑" panose="020B0503020204020204" pitchFamily="34" charset="-122"/>
                </a:rPr>
                <a:t>目录</a:t>
              </a:r>
              <a:endParaRPr lang="zh-CN" altLang="en-US" sz="5500" b="1" spc="599" dirty="0">
                <a:solidFill>
                  <a:schemeClr val="bg1"/>
                </a:solidFill>
                <a:latin typeface="微软雅黑" panose="020B0503020204020204" pitchFamily="34" charset="-122"/>
                <a:ea typeface="微软雅黑" panose="020B0503020204020204" pitchFamily="34" charset="-122"/>
              </a:endParaRPr>
            </a:p>
          </p:txBody>
        </p:sp>
        <p:sp>
          <p:nvSpPr>
            <p:cNvPr id="41" name="TextBox 40"/>
            <p:cNvSpPr txBox="1"/>
            <p:nvPr/>
          </p:nvSpPr>
          <p:spPr>
            <a:xfrm>
              <a:off x="1393194" y="1893690"/>
              <a:ext cx="461665" cy="1208023"/>
            </a:xfrm>
            <a:prstGeom prst="rect">
              <a:avLst/>
            </a:prstGeom>
            <a:noFill/>
          </p:spPr>
          <p:txBody>
            <a:bodyPr vert="eaVert" wrap="none" rtlCol="0">
              <a:spAutoFit/>
            </a:bodyPr>
            <a:lstStyle/>
            <a:p>
              <a:r>
                <a:rPr lang="en-US" altLang="zh-CN" b="1" spc="-150" dirty="0">
                  <a:solidFill>
                    <a:schemeClr val="bg1"/>
                  </a:solidFill>
                  <a:latin typeface="Arial" panose="020B0604020202020204" pitchFamily="34" charset="0"/>
                  <a:cs typeface="Arial" panose="020B0604020202020204" pitchFamily="34" charset="0"/>
                </a:rPr>
                <a:t>CONTENTS</a:t>
              </a:r>
              <a:endParaRPr lang="zh-CN" altLang="en-US" b="1" spc="-150" dirty="0">
                <a:solidFill>
                  <a:schemeClr val="bg1"/>
                </a:solidFill>
                <a:latin typeface="Arial" panose="020B0604020202020204" pitchFamily="34" charset="0"/>
                <a:cs typeface="Arial" panose="020B0604020202020204" pitchFamily="34" charset="0"/>
              </a:endParaRPr>
            </a:p>
          </p:txBody>
        </p:sp>
      </p:grpSp>
      <p:grpSp>
        <p:nvGrpSpPr>
          <p:cNvPr id="42" name="组合 41"/>
          <p:cNvGrpSpPr/>
          <p:nvPr/>
        </p:nvGrpSpPr>
        <p:grpSpPr>
          <a:xfrm>
            <a:off x="3059831" y="1203598"/>
            <a:ext cx="5184577" cy="723275"/>
            <a:chOff x="2987824" y="1300427"/>
            <a:chExt cx="5184576" cy="723276"/>
          </a:xfrm>
        </p:grpSpPr>
        <p:sp>
          <p:nvSpPr>
            <p:cNvPr id="43" name="TextBox 42"/>
            <p:cNvSpPr txBox="1"/>
            <p:nvPr/>
          </p:nvSpPr>
          <p:spPr>
            <a:xfrm>
              <a:off x="3625305" y="1407864"/>
              <a:ext cx="4547095" cy="461666"/>
            </a:xfrm>
            <a:prstGeom prst="rect">
              <a:avLst/>
            </a:prstGeom>
            <a:ln>
              <a:solidFill>
                <a:srgbClr val="C00000"/>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zh-CN" altLang="en-US" sz="2400" b="1" dirty="0" smtClean="0">
                  <a:solidFill>
                    <a:srgbClr val="C00000"/>
                  </a:solidFill>
                  <a:latin typeface="微软雅黑" panose="020B0503020204020204" pitchFamily="34" charset="-122"/>
                  <a:ea typeface="微软雅黑" panose="020B0503020204020204" pitchFamily="34" charset="-122"/>
                </a:rPr>
                <a:t>单击填加文字内容</a:t>
              </a:r>
              <a:endParaRPr lang="zh-CN" altLang="en-US" sz="2400" b="1" dirty="0">
                <a:solidFill>
                  <a:srgbClr val="C00000"/>
                </a:solidFill>
                <a:latin typeface="微软雅黑" panose="020B0503020204020204" pitchFamily="34" charset="-122"/>
                <a:ea typeface="微软雅黑" panose="020B0503020204020204" pitchFamily="34" charset="-122"/>
              </a:endParaRPr>
            </a:p>
          </p:txBody>
        </p:sp>
        <p:grpSp>
          <p:nvGrpSpPr>
            <p:cNvPr id="44" name="组合 43"/>
            <p:cNvGrpSpPr/>
            <p:nvPr/>
          </p:nvGrpSpPr>
          <p:grpSpPr>
            <a:xfrm>
              <a:off x="2987824" y="1300427"/>
              <a:ext cx="864096" cy="723276"/>
              <a:chOff x="2165941" y="1632858"/>
              <a:chExt cx="864096" cy="723276"/>
            </a:xfrm>
          </p:grpSpPr>
          <p:sp>
            <p:nvSpPr>
              <p:cNvPr id="45" name="五边形 44"/>
              <p:cNvSpPr/>
              <p:nvPr/>
            </p:nvSpPr>
            <p:spPr>
              <a:xfrm>
                <a:off x="2165941" y="1740295"/>
                <a:ext cx="864096" cy="461665"/>
              </a:xfrm>
              <a:prstGeom prst="homePlat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45"/>
              <p:cNvSpPr txBox="1"/>
              <p:nvPr/>
            </p:nvSpPr>
            <p:spPr>
              <a:xfrm>
                <a:off x="2216421" y="1632858"/>
                <a:ext cx="535724" cy="723276"/>
              </a:xfrm>
              <a:prstGeom prst="rect">
                <a:avLst/>
              </a:prstGeom>
              <a:noFill/>
            </p:spPr>
            <p:txBody>
              <a:bodyPr wrap="none" rtlCol="0">
                <a:spAutoFit/>
              </a:bodyPr>
              <a:lstStyle/>
              <a:p>
                <a:r>
                  <a:rPr lang="en-US" altLang="zh-CN" sz="4100" b="1" dirty="0">
                    <a:solidFill>
                      <a:schemeClr val="bg1"/>
                    </a:solidFill>
                    <a:latin typeface="Arial Black" panose="020B0A04020102020204" pitchFamily="34" charset="0"/>
                    <a:ea typeface="Arial Unicode MS" pitchFamily="34" charset="-122"/>
                    <a:cs typeface="Arial Unicode MS" pitchFamily="34" charset="-122"/>
                  </a:rPr>
                  <a:t>1</a:t>
                </a:r>
                <a:endParaRPr lang="zh-CN" altLang="en-US" sz="4100" b="1" dirty="0">
                  <a:solidFill>
                    <a:schemeClr val="bg1"/>
                  </a:solidFill>
                  <a:latin typeface="Arial Black" panose="020B0A04020102020204" pitchFamily="34" charset="0"/>
                  <a:ea typeface="Arial Unicode MS" pitchFamily="34" charset="-122"/>
                  <a:cs typeface="Arial Unicode MS" pitchFamily="34" charset="-122"/>
                </a:endParaRPr>
              </a:p>
            </p:txBody>
          </p:sp>
        </p:grpSp>
      </p:grpSp>
      <p:grpSp>
        <p:nvGrpSpPr>
          <p:cNvPr id="47" name="组合 46"/>
          <p:cNvGrpSpPr/>
          <p:nvPr/>
        </p:nvGrpSpPr>
        <p:grpSpPr>
          <a:xfrm>
            <a:off x="3059831" y="1949079"/>
            <a:ext cx="5184577" cy="723275"/>
            <a:chOff x="2987824" y="2045907"/>
            <a:chExt cx="5184576" cy="723276"/>
          </a:xfrm>
        </p:grpSpPr>
        <p:sp>
          <p:nvSpPr>
            <p:cNvPr id="48" name="TextBox 47"/>
            <p:cNvSpPr txBox="1"/>
            <p:nvPr/>
          </p:nvSpPr>
          <p:spPr>
            <a:xfrm>
              <a:off x="3625305" y="2147553"/>
              <a:ext cx="4547095" cy="461666"/>
            </a:xfrm>
            <a:prstGeom prst="rect">
              <a:avLst/>
            </a:prstGeom>
            <a:ln>
              <a:solidFill>
                <a:srgbClr val="C80000"/>
              </a:solidFill>
            </a:ln>
          </p:spPr>
          <p:style>
            <a:lnRef idx="2">
              <a:schemeClr val="accent1"/>
            </a:lnRef>
            <a:fillRef idx="1">
              <a:schemeClr val="lt1"/>
            </a:fillRef>
            <a:effectRef idx="0">
              <a:schemeClr val="accent1"/>
            </a:effectRef>
            <a:fontRef idx="minor">
              <a:schemeClr val="dk1"/>
            </a:fontRef>
          </p:style>
          <p:txBody>
            <a:bodyPr wrap="square" rtlCol="0">
              <a:spAutoFit/>
            </a:bodyPr>
            <a:lstStyle>
              <a:defPPr>
                <a:defRPr lang="zh-CN"/>
              </a:defPPr>
              <a:lvl1pPr algn="ctr">
                <a:defRPr sz="2400" b="1">
                  <a:solidFill>
                    <a:srgbClr val="0070C0"/>
                  </a:solidFill>
                  <a:latin typeface="微软雅黑" panose="020B0503020204020204" pitchFamily="34" charset="-122"/>
                  <a:ea typeface="微软雅黑" panose="020B0503020204020204" pitchFamily="34" charset="-122"/>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zh-CN" altLang="en-US" dirty="0">
                  <a:solidFill>
                    <a:srgbClr val="C00000"/>
                  </a:solidFill>
                </a:rPr>
                <a:t>单击填加文字内容</a:t>
              </a:r>
              <a:endParaRPr lang="zh-CN" altLang="en-US" dirty="0">
                <a:solidFill>
                  <a:srgbClr val="C00000"/>
                </a:solidFill>
              </a:endParaRPr>
            </a:p>
          </p:txBody>
        </p:sp>
        <p:grpSp>
          <p:nvGrpSpPr>
            <p:cNvPr id="49" name="组合 48"/>
            <p:cNvGrpSpPr/>
            <p:nvPr/>
          </p:nvGrpSpPr>
          <p:grpSpPr>
            <a:xfrm>
              <a:off x="2987824" y="2045907"/>
              <a:ext cx="864096" cy="723276"/>
              <a:chOff x="2165941" y="2378338"/>
              <a:chExt cx="864096" cy="723276"/>
            </a:xfrm>
          </p:grpSpPr>
          <p:sp>
            <p:nvSpPr>
              <p:cNvPr id="50" name="五边形 49"/>
              <p:cNvSpPr/>
              <p:nvPr/>
            </p:nvSpPr>
            <p:spPr>
              <a:xfrm>
                <a:off x="2165941" y="2479984"/>
                <a:ext cx="864096" cy="461665"/>
              </a:xfrm>
              <a:prstGeom prst="homePlat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TextBox 50"/>
              <p:cNvSpPr txBox="1"/>
              <p:nvPr/>
            </p:nvSpPr>
            <p:spPr>
              <a:xfrm>
                <a:off x="2216421" y="2378338"/>
                <a:ext cx="535724" cy="723276"/>
              </a:xfrm>
              <a:prstGeom prst="rect">
                <a:avLst/>
              </a:prstGeom>
              <a:noFill/>
            </p:spPr>
            <p:txBody>
              <a:bodyPr wrap="none" rtlCol="0">
                <a:spAutoFit/>
              </a:bodyPr>
              <a:lstStyle/>
              <a:p>
                <a:r>
                  <a:rPr lang="en-US" altLang="zh-CN" sz="4100" b="1" dirty="0">
                    <a:solidFill>
                      <a:schemeClr val="bg1"/>
                    </a:solidFill>
                    <a:latin typeface="Arial Black" panose="020B0A04020102020204" pitchFamily="34" charset="0"/>
                    <a:ea typeface="Arial Unicode MS" pitchFamily="34" charset="-122"/>
                    <a:cs typeface="Arial Unicode MS" pitchFamily="34" charset="-122"/>
                  </a:rPr>
                  <a:t>2</a:t>
                </a:r>
                <a:endParaRPr lang="zh-CN" altLang="en-US" sz="4100" b="1" dirty="0">
                  <a:solidFill>
                    <a:schemeClr val="bg1"/>
                  </a:solidFill>
                  <a:latin typeface="Arial Black" panose="020B0A04020102020204" pitchFamily="34" charset="0"/>
                  <a:ea typeface="Arial Unicode MS" pitchFamily="34" charset="-122"/>
                  <a:cs typeface="Arial Unicode MS" pitchFamily="34" charset="-122"/>
                </a:endParaRPr>
              </a:p>
            </p:txBody>
          </p:sp>
        </p:grpSp>
      </p:grpSp>
      <p:grpSp>
        <p:nvGrpSpPr>
          <p:cNvPr id="52" name="组合 51"/>
          <p:cNvGrpSpPr/>
          <p:nvPr/>
        </p:nvGrpSpPr>
        <p:grpSpPr>
          <a:xfrm>
            <a:off x="3059831" y="2686912"/>
            <a:ext cx="5184577" cy="723275"/>
            <a:chOff x="2987824" y="2783740"/>
            <a:chExt cx="5184576" cy="723276"/>
          </a:xfrm>
        </p:grpSpPr>
        <p:sp>
          <p:nvSpPr>
            <p:cNvPr id="53" name="TextBox 52"/>
            <p:cNvSpPr txBox="1"/>
            <p:nvPr/>
          </p:nvSpPr>
          <p:spPr>
            <a:xfrm>
              <a:off x="3625305" y="2887242"/>
              <a:ext cx="4547095" cy="461666"/>
            </a:xfrm>
            <a:prstGeom prst="rect">
              <a:avLst/>
            </a:prstGeom>
            <a:ln>
              <a:solidFill>
                <a:srgbClr val="C80000"/>
              </a:solidFill>
            </a:ln>
          </p:spPr>
          <p:style>
            <a:lnRef idx="2">
              <a:schemeClr val="accent1"/>
            </a:lnRef>
            <a:fillRef idx="1">
              <a:schemeClr val="lt1"/>
            </a:fillRef>
            <a:effectRef idx="0">
              <a:schemeClr val="accent1"/>
            </a:effectRef>
            <a:fontRef idx="minor">
              <a:schemeClr val="dk1"/>
            </a:fontRef>
          </p:style>
          <p:txBody>
            <a:bodyPr wrap="square" rtlCol="0">
              <a:spAutoFit/>
            </a:bodyPr>
            <a:lstStyle>
              <a:defPPr>
                <a:defRPr lang="zh-CN"/>
              </a:defPPr>
              <a:lvl1pPr algn="ctr">
                <a:defRPr sz="2400" b="1">
                  <a:solidFill>
                    <a:srgbClr val="0070C0"/>
                  </a:solidFill>
                  <a:latin typeface="微软雅黑" panose="020B0503020204020204" pitchFamily="34" charset="-122"/>
                  <a:ea typeface="微软雅黑" panose="020B0503020204020204" pitchFamily="34" charset="-122"/>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zh-CN" altLang="en-US" dirty="0">
                  <a:solidFill>
                    <a:srgbClr val="C00000"/>
                  </a:solidFill>
                </a:rPr>
                <a:t>单击填加文字内容</a:t>
              </a:r>
              <a:endParaRPr lang="zh-CN" altLang="en-US" dirty="0">
                <a:solidFill>
                  <a:srgbClr val="C00000"/>
                </a:solidFill>
              </a:endParaRPr>
            </a:p>
          </p:txBody>
        </p:sp>
        <p:grpSp>
          <p:nvGrpSpPr>
            <p:cNvPr id="54" name="组合 53"/>
            <p:cNvGrpSpPr/>
            <p:nvPr/>
          </p:nvGrpSpPr>
          <p:grpSpPr>
            <a:xfrm>
              <a:off x="2987824" y="2783740"/>
              <a:ext cx="864096" cy="723276"/>
              <a:chOff x="2165941" y="3116171"/>
              <a:chExt cx="864096" cy="723276"/>
            </a:xfrm>
          </p:grpSpPr>
          <p:sp>
            <p:nvSpPr>
              <p:cNvPr id="55" name="五边形 54"/>
              <p:cNvSpPr/>
              <p:nvPr/>
            </p:nvSpPr>
            <p:spPr>
              <a:xfrm>
                <a:off x="2165941" y="3219673"/>
                <a:ext cx="864096" cy="461665"/>
              </a:xfrm>
              <a:prstGeom prst="homePlat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TextBox 55"/>
              <p:cNvSpPr txBox="1"/>
              <p:nvPr/>
            </p:nvSpPr>
            <p:spPr>
              <a:xfrm>
                <a:off x="2216421" y="3116171"/>
                <a:ext cx="535724" cy="723276"/>
              </a:xfrm>
              <a:prstGeom prst="rect">
                <a:avLst/>
              </a:prstGeom>
              <a:noFill/>
            </p:spPr>
            <p:txBody>
              <a:bodyPr wrap="none" rtlCol="0">
                <a:spAutoFit/>
              </a:bodyPr>
              <a:lstStyle/>
              <a:p>
                <a:r>
                  <a:rPr lang="en-US" altLang="zh-CN" sz="4100" b="1" dirty="0">
                    <a:solidFill>
                      <a:schemeClr val="bg1"/>
                    </a:solidFill>
                    <a:latin typeface="Arial Black" panose="020B0A04020102020204" pitchFamily="34" charset="0"/>
                    <a:ea typeface="Arial Unicode MS" pitchFamily="34" charset="-122"/>
                    <a:cs typeface="Arial Unicode MS" pitchFamily="34" charset="-122"/>
                  </a:rPr>
                  <a:t>3</a:t>
                </a:r>
                <a:endParaRPr lang="zh-CN" altLang="en-US" sz="4100" b="1" dirty="0">
                  <a:solidFill>
                    <a:schemeClr val="bg1"/>
                  </a:solidFill>
                  <a:latin typeface="Arial Black" panose="020B0A04020102020204" pitchFamily="34" charset="0"/>
                  <a:ea typeface="Arial Unicode MS" pitchFamily="34" charset="-122"/>
                  <a:cs typeface="Arial Unicode MS" pitchFamily="34" charset="-122"/>
                </a:endParaRPr>
              </a:p>
            </p:txBody>
          </p:sp>
        </p:grpSp>
      </p:grpSp>
      <p:grpSp>
        <p:nvGrpSpPr>
          <p:cNvPr id="57" name="组合 56"/>
          <p:cNvGrpSpPr/>
          <p:nvPr/>
        </p:nvGrpSpPr>
        <p:grpSpPr>
          <a:xfrm>
            <a:off x="3059831" y="3406990"/>
            <a:ext cx="5184577" cy="723275"/>
            <a:chOff x="2987824" y="3503820"/>
            <a:chExt cx="5184576" cy="723276"/>
          </a:xfrm>
        </p:grpSpPr>
        <p:sp>
          <p:nvSpPr>
            <p:cNvPr id="58" name="TextBox 57"/>
            <p:cNvSpPr txBox="1"/>
            <p:nvPr/>
          </p:nvSpPr>
          <p:spPr>
            <a:xfrm>
              <a:off x="3625305" y="3626931"/>
              <a:ext cx="4547095" cy="461666"/>
            </a:xfrm>
            <a:prstGeom prst="rect">
              <a:avLst/>
            </a:prstGeom>
            <a:ln>
              <a:solidFill>
                <a:srgbClr val="C80000"/>
              </a:solidFill>
            </a:ln>
          </p:spPr>
          <p:style>
            <a:lnRef idx="2">
              <a:schemeClr val="accent1"/>
            </a:lnRef>
            <a:fillRef idx="1">
              <a:schemeClr val="lt1"/>
            </a:fillRef>
            <a:effectRef idx="0">
              <a:schemeClr val="accent1"/>
            </a:effectRef>
            <a:fontRef idx="minor">
              <a:schemeClr val="dk1"/>
            </a:fontRef>
          </p:style>
          <p:txBody>
            <a:bodyPr wrap="square" rtlCol="0">
              <a:spAutoFit/>
            </a:bodyPr>
            <a:lstStyle>
              <a:defPPr>
                <a:defRPr lang="zh-CN"/>
              </a:defPPr>
              <a:lvl1pPr algn="ctr">
                <a:defRPr sz="2400" b="1">
                  <a:solidFill>
                    <a:srgbClr val="0070C0"/>
                  </a:solidFill>
                  <a:latin typeface="微软雅黑" panose="020B0503020204020204" pitchFamily="34" charset="-122"/>
                  <a:ea typeface="微软雅黑" panose="020B0503020204020204" pitchFamily="34" charset="-122"/>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zh-CN" altLang="en-US" dirty="0">
                  <a:solidFill>
                    <a:srgbClr val="C00000"/>
                  </a:solidFill>
                </a:rPr>
                <a:t>单击填加文字内容</a:t>
              </a:r>
              <a:endParaRPr lang="zh-CN" altLang="en-US" dirty="0">
                <a:solidFill>
                  <a:srgbClr val="C00000"/>
                </a:solidFill>
              </a:endParaRPr>
            </a:p>
          </p:txBody>
        </p:sp>
        <p:grpSp>
          <p:nvGrpSpPr>
            <p:cNvPr id="59" name="组合 58"/>
            <p:cNvGrpSpPr/>
            <p:nvPr/>
          </p:nvGrpSpPr>
          <p:grpSpPr>
            <a:xfrm>
              <a:off x="2987824" y="3503820"/>
              <a:ext cx="864096" cy="723276"/>
              <a:chOff x="2165941" y="3836251"/>
              <a:chExt cx="864096" cy="723276"/>
            </a:xfrm>
          </p:grpSpPr>
          <p:sp>
            <p:nvSpPr>
              <p:cNvPr id="60" name="五边形 59"/>
              <p:cNvSpPr/>
              <p:nvPr/>
            </p:nvSpPr>
            <p:spPr>
              <a:xfrm>
                <a:off x="2165941" y="3959362"/>
                <a:ext cx="864096" cy="461665"/>
              </a:xfrm>
              <a:prstGeom prst="homePlat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TextBox 60"/>
              <p:cNvSpPr txBox="1"/>
              <p:nvPr/>
            </p:nvSpPr>
            <p:spPr>
              <a:xfrm>
                <a:off x="2216421" y="3836251"/>
                <a:ext cx="535724" cy="723276"/>
              </a:xfrm>
              <a:prstGeom prst="rect">
                <a:avLst/>
              </a:prstGeom>
              <a:noFill/>
            </p:spPr>
            <p:txBody>
              <a:bodyPr wrap="none" rtlCol="0">
                <a:spAutoFit/>
              </a:bodyPr>
              <a:lstStyle/>
              <a:p>
                <a:r>
                  <a:rPr lang="en-US" altLang="zh-CN" sz="4100" b="1" dirty="0">
                    <a:solidFill>
                      <a:schemeClr val="bg1"/>
                    </a:solidFill>
                    <a:latin typeface="Arial Black" panose="020B0A04020102020204" pitchFamily="34" charset="0"/>
                    <a:ea typeface="Arial Unicode MS" pitchFamily="34" charset="-122"/>
                    <a:cs typeface="Arial Unicode MS" pitchFamily="34" charset="-122"/>
                  </a:rPr>
                  <a:t>4</a:t>
                </a:r>
                <a:endParaRPr lang="zh-CN" altLang="en-US" sz="4100" b="1" dirty="0">
                  <a:solidFill>
                    <a:schemeClr val="bg1"/>
                  </a:solidFill>
                  <a:latin typeface="Arial Black" panose="020B0A04020102020204" pitchFamily="34" charset="0"/>
                  <a:ea typeface="Arial Unicode MS" pitchFamily="34" charset="-122"/>
                  <a:cs typeface="Arial Unicode MS" pitchFamily="34"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1100" advClick="0" advTm="8000">
        <p14:switch dir="r"/>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right)">
                                      <p:cBhvr>
                                        <p:cTn id="7" dur="500"/>
                                        <p:tgtEl>
                                          <p:spTgt spid="37"/>
                                        </p:tgtEl>
                                      </p:cBhvr>
                                    </p:animEffect>
                                  </p:childTnLst>
                                </p:cTn>
                              </p:par>
                            </p:childTnLst>
                          </p:cTn>
                        </p:par>
                        <p:par>
                          <p:cTn id="8" fill="hold">
                            <p:stCondLst>
                              <p:cond delay="500"/>
                            </p:stCondLst>
                            <p:childTnLst>
                              <p:par>
                                <p:cTn id="9" presetID="16" presetClass="entr" presetSubtype="42" fill="hold" grpId="0"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outHorizontal)">
                                      <p:cBhvr>
                                        <p:cTn id="11" dur="500"/>
                                        <p:tgtEl>
                                          <p:spTgt spid="38"/>
                                        </p:tgtEl>
                                      </p:cBhvr>
                                    </p:animEffect>
                                  </p:childTnLst>
                                </p:cTn>
                              </p:par>
                            </p:childTnLst>
                          </p:cTn>
                        </p:par>
                        <p:par>
                          <p:cTn id="12" fill="hold">
                            <p:stCondLst>
                              <p:cond delay="1000"/>
                            </p:stCondLst>
                            <p:childTnLst>
                              <p:par>
                                <p:cTn id="13" presetID="12" presetClass="entr" presetSubtype="2"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500"/>
                                        <p:tgtEl>
                                          <p:spTgt spid="39"/>
                                        </p:tgtEl>
                                        <p:attrNameLst>
                                          <p:attrName>ppt_x</p:attrName>
                                        </p:attrNameLst>
                                      </p:cBhvr>
                                      <p:tavLst>
                                        <p:tav tm="0">
                                          <p:val>
                                            <p:strVal val="#ppt_x+#ppt_w*1.125000"/>
                                          </p:val>
                                        </p:tav>
                                        <p:tav tm="100000">
                                          <p:val>
                                            <p:strVal val="#ppt_x"/>
                                          </p:val>
                                        </p:tav>
                                      </p:tavLst>
                                    </p:anim>
                                    <p:animEffect transition="in" filter="wipe(left)">
                                      <p:cBhvr>
                                        <p:cTn id="16" dur="500"/>
                                        <p:tgtEl>
                                          <p:spTgt spid="39"/>
                                        </p:tgtEl>
                                      </p:cBhvr>
                                    </p:animEffect>
                                  </p:childTnLst>
                                </p:cTn>
                              </p:par>
                            </p:childTnLst>
                          </p:cTn>
                        </p:par>
                        <p:par>
                          <p:cTn id="17" fill="hold">
                            <p:stCondLst>
                              <p:cond delay="1500"/>
                            </p:stCondLst>
                            <p:childTnLst>
                              <p:par>
                                <p:cTn id="18" presetID="2" presetClass="entr" presetSubtype="4" fill="hold" nodeType="afterEffect">
                                  <p:stCondLst>
                                    <p:cond delay="0"/>
                                  </p:stCondLst>
                                  <p:childTnLst>
                                    <p:set>
                                      <p:cBhvr>
                                        <p:cTn id="19" dur="1" fill="hold">
                                          <p:stCondLst>
                                            <p:cond delay="0"/>
                                          </p:stCondLst>
                                        </p:cTn>
                                        <p:tgtEl>
                                          <p:spTgt spid="42"/>
                                        </p:tgtEl>
                                        <p:attrNameLst>
                                          <p:attrName>style.visibility</p:attrName>
                                        </p:attrNameLst>
                                      </p:cBhvr>
                                      <p:to>
                                        <p:strVal val="visible"/>
                                      </p:to>
                                    </p:set>
                                    <p:anim calcmode="lin" valueType="num">
                                      <p:cBhvr additive="base">
                                        <p:cTn id="20" dur="500" fill="hold"/>
                                        <p:tgtEl>
                                          <p:spTgt spid="42"/>
                                        </p:tgtEl>
                                        <p:attrNameLst>
                                          <p:attrName>ppt_x</p:attrName>
                                        </p:attrNameLst>
                                      </p:cBhvr>
                                      <p:tavLst>
                                        <p:tav tm="0">
                                          <p:val>
                                            <p:strVal val="#ppt_x"/>
                                          </p:val>
                                        </p:tav>
                                        <p:tav tm="100000">
                                          <p:val>
                                            <p:strVal val="#ppt_x"/>
                                          </p:val>
                                        </p:tav>
                                      </p:tavLst>
                                    </p:anim>
                                    <p:anim calcmode="lin" valueType="num">
                                      <p:cBhvr additive="base">
                                        <p:cTn id="21" dur="500" fill="hold"/>
                                        <p:tgtEl>
                                          <p:spTgt spid="42"/>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250"/>
                                  </p:stCondLst>
                                  <p:childTnLst>
                                    <p:set>
                                      <p:cBhvr>
                                        <p:cTn id="23" dur="1" fill="hold">
                                          <p:stCondLst>
                                            <p:cond delay="0"/>
                                          </p:stCondLst>
                                        </p:cTn>
                                        <p:tgtEl>
                                          <p:spTgt spid="47"/>
                                        </p:tgtEl>
                                        <p:attrNameLst>
                                          <p:attrName>style.visibility</p:attrName>
                                        </p:attrNameLst>
                                      </p:cBhvr>
                                      <p:to>
                                        <p:strVal val="visible"/>
                                      </p:to>
                                    </p:set>
                                    <p:anim calcmode="lin" valueType="num">
                                      <p:cBhvr additive="base">
                                        <p:cTn id="24" dur="500" fill="hold"/>
                                        <p:tgtEl>
                                          <p:spTgt spid="47"/>
                                        </p:tgtEl>
                                        <p:attrNameLst>
                                          <p:attrName>ppt_x</p:attrName>
                                        </p:attrNameLst>
                                      </p:cBhvr>
                                      <p:tavLst>
                                        <p:tav tm="0">
                                          <p:val>
                                            <p:strVal val="#ppt_x"/>
                                          </p:val>
                                        </p:tav>
                                        <p:tav tm="100000">
                                          <p:val>
                                            <p:strVal val="#ppt_x"/>
                                          </p:val>
                                        </p:tav>
                                      </p:tavLst>
                                    </p:anim>
                                    <p:anim calcmode="lin" valueType="num">
                                      <p:cBhvr additive="base">
                                        <p:cTn id="25" dur="500" fill="hold"/>
                                        <p:tgtEl>
                                          <p:spTgt spid="47"/>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500"/>
                                  </p:stCondLst>
                                  <p:childTnLst>
                                    <p:set>
                                      <p:cBhvr>
                                        <p:cTn id="27" dur="1" fill="hold">
                                          <p:stCondLst>
                                            <p:cond delay="0"/>
                                          </p:stCondLst>
                                        </p:cTn>
                                        <p:tgtEl>
                                          <p:spTgt spid="52"/>
                                        </p:tgtEl>
                                        <p:attrNameLst>
                                          <p:attrName>style.visibility</p:attrName>
                                        </p:attrNameLst>
                                      </p:cBhvr>
                                      <p:to>
                                        <p:strVal val="visible"/>
                                      </p:to>
                                    </p:set>
                                    <p:anim calcmode="lin" valueType="num">
                                      <p:cBhvr additive="base">
                                        <p:cTn id="28" dur="500" fill="hold"/>
                                        <p:tgtEl>
                                          <p:spTgt spid="52"/>
                                        </p:tgtEl>
                                        <p:attrNameLst>
                                          <p:attrName>ppt_x</p:attrName>
                                        </p:attrNameLst>
                                      </p:cBhvr>
                                      <p:tavLst>
                                        <p:tav tm="0">
                                          <p:val>
                                            <p:strVal val="#ppt_x"/>
                                          </p:val>
                                        </p:tav>
                                        <p:tav tm="100000">
                                          <p:val>
                                            <p:strVal val="#ppt_x"/>
                                          </p:val>
                                        </p:tav>
                                      </p:tavLst>
                                    </p:anim>
                                    <p:anim calcmode="lin" valueType="num">
                                      <p:cBhvr additive="base">
                                        <p:cTn id="29" dur="500" fill="hold"/>
                                        <p:tgtEl>
                                          <p:spTgt spid="52"/>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750"/>
                                  </p:stCondLst>
                                  <p:childTnLst>
                                    <p:set>
                                      <p:cBhvr>
                                        <p:cTn id="31" dur="1" fill="hold">
                                          <p:stCondLst>
                                            <p:cond delay="0"/>
                                          </p:stCondLst>
                                        </p:cTn>
                                        <p:tgtEl>
                                          <p:spTgt spid="57"/>
                                        </p:tgtEl>
                                        <p:attrNameLst>
                                          <p:attrName>style.visibility</p:attrName>
                                        </p:attrNameLst>
                                      </p:cBhvr>
                                      <p:to>
                                        <p:strVal val="visible"/>
                                      </p:to>
                                    </p:set>
                                    <p:anim calcmode="lin" valueType="num">
                                      <p:cBhvr additive="base">
                                        <p:cTn id="32" dur="500" fill="hold"/>
                                        <p:tgtEl>
                                          <p:spTgt spid="57"/>
                                        </p:tgtEl>
                                        <p:attrNameLst>
                                          <p:attrName>ppt_x</p:attrName>
                                        </p:attrNameLst>
                                      </p:cBhvr>
                                      <p:tavLst>
                                        <p:tav tm="0">
                                          <p:val>
                                            <p:strVal val="#ppt_x"/>
                                          </p:val>
                                        </p:tav>
                                        <p:tav tm="100000">
                                          <p:val>
                                            <p:strVal val="#ppt_x"/>
                                          </p:val>
                                        </p:tav>
                                      </p:tavLst>
                                    </p:anim>
                                    <p:anim calcmode="lin" valueType="num">
                                      <p:cBhvr additive="base">
                                        <p:cTn id="33"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29" name="燕尾形 28"/>
          <p:cNvSpPr/>
          <p:nvPr/>
        </p:nvSpPr>
        <p:spPr>
          <a:xfrm>
            <a:off x="3765735" y="2415314"/>
            <a:ext cx="635124" cy="635124"/>
          </a:xfrm>
          <a:prstGeom prst="chevron">
            <a:avLst/>
          </a:prstGeom>
          <a:solidFill>
            <a:schemeClr val="bg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30" name="燕尾形 29"/>
          <p:cNvSpPr/>
          <p:nvPr/>
        </p:nvSpPr>
        <p:spPr>
          <a:xfrm>
            <a:off x="3333687" y="2416827"/>
            <a:ext cx="635124" cy="635124"/>
          </a:xfrm>
          <a:prstGeom prst="chevron">
            <a:avLst/>
          </a:prstGeom>
          <a:solidFill>
            <a:schemeClr val="accent1"/>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31" name="燕尾形 30"/>
          <p:cNvSpPr/>
          <p:nvPr/>
        </p:nvSpPr>
        <p:spPr>
          <a:xfrm>
            <a:off x="2901639" y="2418737"/>
            <a:ext cx="635124" cy="635124"/>
          </a:xfrm>
          <a:prstGeom prst="chevron">
            <a:avLst/>
          </a:prstGeom>
          <a:solidFill>
            <a:schemeClr val="accent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32" name="圆角矩形 31"/>
          <p:cNvSpPr/>
          <p:nvPr/>
        </p:nvSpPr>
        <p:spPr>
          <a:xfrm rot="19005917">
            <a:off x="665069" y="1872221"/>
            <a:ext cx="2386138" cy="2363282"/>
          </a:xfrm>
          <a:custGeom>
            <a:avLst/>
            <a:gdLst/>
            <a:ahLst/>
            <a:cxnLst/>
            <a:rect l="l" t="t" r="r" b="b"/>
            <a:pathLst>
              <a:path w="1734279" h="1717667">
                <a:moveTo>
                  <a:pt x="1212420" y="152024"/>
                </a:moveTo>
                <a:cubicBezTo>
                  <a:pt x="1217532" y="156660"/>
                  <a:pt x="1221756" y="162122"/>
                  <a:pt x="1224582" y="168319"/>
                </a:cubicBezTo>
                <a:cubicBezTo>
                  <a:pt x="1229663" y="170804"/>
                  <a:pt x="1233819" y="174749"/>
                  <a:pt x="1237416" y="179383"/>
                </a:cubicBezTo>
                <a:lnTo>
                  <a:pt x="1380858" y="364166"/>
                </a:lnTo>
                <a:cubicBezTo>
                  <a:pt x="1390204" y="376205"/>
                  <a:pt x="1394109" y="390745"/>
                  <a:pt x="1392514" y="404790"/>
                </a:cubicBezTo>
                <a:cubicBezTo>
                  <a:pt x="1394443" y="408362"/>
                  <a:pt x="1394844" y="412299"/>
                  <a:pt x="1394844" y="416330"/>
                </a:cubicBezTo>
                <a:lnTo>
                  <a:pt x="1394843" y="674381"/>
                </a:lnTo>
                <a:cubicBezTo>
                  <a:pt x="1489202" y="693926"/>
                  <a:pt x="1583561" y="713471"/>
                  <a:pt x="1677919" y="733015"/>
                </a:cubicBezTo>
                <a:cubicBezTo>
                  <a:pt x="1710064" y="739673"/>
                  <a:pt x="1730725" y="771129"/>
                  <a:pt x="1724067" y="803273"/>
                </a:cubicBezTo>
                <a:lnTo>
                  <a:pt x="1724066" y="803272"/>
                </a:lnTo>
                <a:cubicBezTo>
                  <a:pt x="1717408" y="835417"/>
                  <a:pt x="1685952" y="856077"/>
                  <a:pt x="1653808" y="849419"/>
                </a:cubicBezTo>
                <a:lnTo>
                  <a:pt x="1334656" y="783314"/>
                </a:lnTo>
                <a:cubicBezTo>
                  <a:pt x="1317603" y="779782"/>
                  <a:pt x="1303782" y="769271"/>
                  <a:pt x="1295965" y="755140"/>
                </a:cubicBezTo>
                <a:cubicBezTo>
                  <a:pt x="1283553" y="744645"/>
                  <a:pt x="1275968" y="728891"/>
                  <a:pt x="1275968" y="711366"/>
                </a:cubicBezTo>
                <a:lnTo>
                  <a:pt x="1275968" y="519624"/>
                </a:lnTo>
                <a:lnTo>
                  <a:pt x="906856" y="806156"/>
                </a:lnTo>
                <a:lnTo>
                  <a:pt x="1065815" y="1141673"/>
                </a:lnTo>
                <a:cubicBezTo>
                  <a:pt x="1072320" y="1155404"/>
                  <a:pt x="1074348" y="1170104"/>
                  <a:pt x="1071105" y="1183939"/>
                </a:cubicBezTo>
                <a:cubicBezTo>
                  <a:pt x="1072773" y="1191573"/>
                  <a:pt x="1072227" y="1199522"/>
                  <a:pt x="1070359" y="1207468"/>
                </a:cubicBezTo>
                <a:lnTo>
                  <a:pt x="964177" y="1659082"/>
                </a:lnTo>
                <a:cubicBezTo>
                  <a:pt x="954576" y="1699916"/>
                  <a:pt x="913692" y="1725234"/>
                  <a:pt x="872859" y="1715634"/>
                </a:cubicBezTo>
                <a:cubicBezTo>
                  <a:pt x="832025" y="1706033"/>
                  <a:pt x="806707" y="1665149"/>
                  <a:pt x="816307" y="1624316"/>
                </a:cubicBezTo>
                <a:lnTo>
                  <a:pt x="919152" y="1186894"/>
                </a:lnTo>
                <a:lnTo>
                  <a:pt x="694543" y="712807"/>
                </a:lnTo>
                <a:lnTo>
                  <a:pt x="206298" y="912259"/>
                </a:lnTo>
                <a:lnTo>
                  <a:pt x="205161" y="912476"/>
                </a:lnTo>
                <a:cubicBezTo>
                  <a:pt x="201570" y="915619"/>
                  <a:pt x="197179" y="917026"/>
                  <a:pt x="192600" y="918039"/>
                </a:cubicBezTo>
                <a:cubicBezTo>
                  <a:pt x="151643" y="927102"/>
                  <a:pt x="111096" y="901247"/>
                  <a:pt x="102034" y="860290"/>
                </a:cubicBezTo>
                <a:lnTo>
                  <a:pt x="1810" y="407318"/>
                </a:lnTo>
                <a:cubicBezTo>
                  <a:pt x="-7253" y="366361"/>
                  <a:pt x="18602" y="325814"/>
                  <a:pt x="59559" y="316752"/>
                </a:cubicBezTo>
                <a:cubicBezTo>
                  <a:pt x="100515" y="307690"/>
                  <a:pt x="141062" y="333545"/>
                  <a:pt x="150124" y="374501"/>
                </a:cubicBezTo>
                <a:lnTo>
                  <a:pt x="230606" y="738241"/>
                </a:lnTo>
                <a:lnTo>
                  <a:pt x="645176" y="568886"/>
                </a:lnTo>
                <a:cubicBezTo>
                  <a:pt x="647355" y="564266"/>
                  <a:pt x="650942" y="560611"/>
                  <a:pt x="655077" y="557402"/>
                </a:cubicBezTo>
                <a:lnTo>
                  <a:pt x="1080746" y="226967"/>
                </a:lnTo>
                <a:lnTo>
                  <a:pt x="799166" y="128506"/>
                </a:lnTo>
                <a:lnTo>
                  <a:pt x="795830" y="126527"/>
                </a:lnTo>
                <a:cubicBezTo>
                  <a:pt x="715067" y="196803"/>
                  <a:pt x="634305" y="267079"/>
                  <a:pt x="553543" y="337355"/>
                </a:cubicBezTo>
                <a:cubicBezTo>
                  <a:pt x="528779" y="358904"/>
                  <a:pt x="491236" y="356298"/>
                  <a:pt x="469687" y="331533"/>
                </a:cubicBezTo>
                <a:lnTo>
                  <a:pt x="469688" y="331534"/>
                </a:lnTo>
                <a:cubicBezTo>
                  <a:pt x="448139" y="306770"/>
                  <a:pt x="450746" y="269226"/>
                  <a:pt x="475510" y="247677"/>
                </a:cubicBezTo>
                <a:lnTo>
                  <a:pt x="743505" y="14477"/>
                </a:lnTo>
                <a:cubicBezTo>
                  <a:pt x="765419" y="-4592"/>
                  <a:pt x="797339" y="-4746"/>
                  <a:pt x="818596" y="13559"/>
                </a:cubicBezTo>
                <a:cubicBezTo>
                  <a:pt x="825164" y="12925"/>
                  <a:pt x="831849" y="14001"/>
                  <a:pt x="838403" y="16293"/>
                </a:cubicBezTo>
                <a:cubicBezTo>
                  <a:pt x="956310" y="57521"/>
                  <a:pt x="1074215" y="98750"/>
                  <a:pt x="1192122" y="139979"/>
                </a:cubicBezTo>
                <a:cubicBezTo>
                  <a:pt x="1199869" y="142688"/>
                  <a:pt x="1206700" y="146838"/>
                  <a:pt x="1212420" y="152024"/>
                </a:cubicBezTo>
                <a:close/>
                <a:moveTo>
                  <a:pt x="1681771" y="50445"/>
                </a:moveTo>
                <a:cubicBezTo>
                  <a:pt x="1748841" y="113504"/>
                  <a:pt x="1752092" y="218996"/>
                  <a:pt x="1689033" y="286066"/>
                </a:cubicBezTo>
                <a:cubicBezTo>
                  <a:pt x="1625973" y="353135"/>
                  <a:pt x="1520482" y="356387"/>
                  <a:pt x="1453412" y="293327"/>
                </a:cubicBezTo>
                <a:cubicBezTo>
                  <a:pt x="1386342" y="230268"/>
                  <a:pt x="1383091" y="124777"/>
                  <a:pt x="1446150" y="57707"/>
                </a:cubicBezTo>
                <a:cubicBezTo>
                  <a:pt x="1509210" y="-9363"/>
                  <a:pt x="1614701" y="-12614"/>
                  <a:pt x="1681771" y="50445"/>
                </a:cubicBezTo>
                <a:close/>
              </a:path>
            </a:pathLst>
          </a:custGeom>
          <a:solidFill>
            <a:schemeClr val="accent2">
              <a:lumMod val="7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33" name="TextBox 32"/>
          <p:cNvSpPr txBox="1"/>
          <p:nvPr/>
        </p:nvSpPr>
        <p:spPr>
          <a:xfrm>
            <a:off x="5511323" y="1347614"/>
            <a:ext cx="2779807" cy="677108"/>
          </a:xfrm>
          <a:prstGeom prst="rect">
            <a:avLst/>
          </a:prstGeom>
          <a:noFill/>
        </p:spPr>
        <p:txBody>
          <a:bodyPr wrap="square" rtlCol="0">
            <a:spAutoFit/>
          </a:bodyPr>
          <a:lstStyle/>
          <a:p>
            <a:r>
              <a:rPr lang="en-US" altLang="zh-CN" sz="1400" b="1" dirty="0" smtClean="0">
                <a:solidFill>
                  <a:schemeClr val="accent2"/>
                </a:solidFill>
                <a:latin typeface="微软雅黑" panose="020B0503020204020204" pitchFamily="34" charset="-122"/>
                <a:ea typeface="微软雅黑" panose="020B0503020204020204" pitchFamily="34" charset="-122"/>
              </a:rPr>
              <a:t>01</a:t>
            </a:r>
            <a:endParaRPr lang="en-US" altLang="zh-CN" sz="1400" b="1" dirty="0" smtClean="0">
              <a:solidFill>
                <a:schemeClr val="accent2"/>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单击此处添加文本单击此处添加文本</a:t>
            </a:r>
            <a:endPar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4" name="TextBox 33"/>
          <p:cNvSpPr txBox="1"/>
          <p:nvPr/>
        </p:nvSpPr>
        <p:spPr>
          <a:xfrm>
            <a:off x="5513225" y="2441399"/>
            <a:ext cx="2779807" cy="677108"/>
          </a:xfrm>
          <a:prstGeom prst="rect">
            <a:avLst/>
          </a:prstGeom>
          <a:noFill/>
        </p:spPr>
        <p:txBody>
          <a:bodyPr wrap="square" rtlCol="0">
            <a:spAutoFit/>
          </a:bodyPr>
          <a:lstStyle/>
          <a:p>
            <a:r>
              <a:rPr lang="en-US" altLang="zh-CN" sz="1400" b="1" dirty="0" smtClean="0">
                <a:solidFill>
                  <a:schemeClr val="accent1"/>
                </a:solidFill>
                <a:latin typeface="微软雅黑" panose="020B0503020204020204" pitchFamily="34" charset="-122"/>
                <a:ea typeface="微软雅黑" panose="020B0503020204020204" pitchFamily="34" charset="-122"/>
              </a:rPr>
              <a:t>02</a:t>
            </a:r>
            <a:endParaRPr lang="en-US" altLang="zh-CN" sz="1400" b="1" dirty="0" smtClean="0">
              <a:solidFill>
                <a:schemeClr val="accent1"/>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5" name="TextBox 34"/>
          <p:cNvSpPr txBox="1"/>
          <p:nvPr/>
        </p:nvSpPr>
        <p:spPr>
          <a:xfrm>
            <a:off x="5513225" y="3499998"/>
            <a:ext cx="2779807" cy="677108"/>
          </a:xfrm>
          <a:prstGeom prst="rect">
            <a:avLst/>
          </a:prstGeom>
          <a:noFill/>
        </p:spPr>
        <p:txBody>
          <a:bodyPr wrap="square" rtlCol="0">
            <a:spAutoFit/>
          </a:bodyPr>
          <a:lstStyle/>
          <a:p>
            <a:r>
              <a:rPr lang="en-US" altLang="zh-CN" sz="1400" b="1" dirty="0" smtClean="0">
                <a:solidFill>
                  <a:srgbClr val="E95332"/>
                </a:solidFill>
                <a:latin typeface="微软雅黑" panose="020B0503020204020204" pitchFamily="34" charset="-122"/>
                <a:ea typeface="微软雅黑" panose="020B0503020204020204" pitchFamily="34" charset="-122"/>
              </a:rPr>
              <a:t>03</a:t>
            </a:r>
            <a:endParaRPr lang="en-US" altLang="zh-CN" sz="1400" b="1" dirty="0">
              <a:solidFill>
                <a:srgbClr val="E95332"/>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36" name="直接连接符 35"/>
          <p:cNvCxnSpPr/>
          <p:nvPr/>
        </p:nvCxnSpPr>
        <p:spPr>
          <a:xfrm>
            <a:off x="4829836" y="2200449"/>
            <a:ext cx="3319180" cy="0"/>
          </a:xfrm>
          <a:prstGeom prst="line">
            <a:avLst/>
          </a:prstGeom>
          <a:noFill/>
          <a:ln w="9525" cap="flat" cmpd="sng" algn="ctr">
            <a:solidFill>
              <a:schemeClr val="tx1">
                <a:lumMod val="50000"/>
                <a:lumOff val="50000"/>
              </a:schemeClr>
            </a:solidFill>
            <a:prstDash val="dash"/>
          </a:ln>
          <a:effectLst/>
        </p:spPr>
      </p:cxnSp>
      <p:cxnSp>
        <p:nvCxnSpPr>
          <p:cNvPr id="37" name="直接连接符 36"/>
          <p:cNvCxnSpPr/>
          <p:nvPr/>
        </p:nvCxnSpPr>
        <p:spPr>
          <a:xfrm>
            <a:off x="4829225" y="3355135"/>
            <a:ext cx="3319791" cy="0"/>
          </a:xfrm>
          <a:prstGeom prst="line">
            <a:avLst/>
          </a:prstGeom>
          <a:noFill/>
          <a:ln w="9525" cap="flat" cmpd="sng" algn="ctr">
            <a:solidFill>
              <a:schemeClr val="tx1">
                <a:lumMod val="50000"/>
                <a:lumOff val="50000"/>
              </a:schemeClr>
            </a:solidFill>
            <a:prstDash val="dash"/>
          </a:ln>
          <a:effectLst/>
        </p:spPr>
      </p:cxnSp>
      <p:grpSp>
        <p:nvGrpSpPr>
          <p:cNvPr id="38" name="组合 37"/>
          <p:cNvGrpSpPr/>
          <p:nvPr/>
        </p:nvGrpSpPr>
        <p:grpSpPr>
          <a:xfrm>
            <a:off x="4788024" y="1385556"/>
            <a:ext cx="599448" cy="599448"/>
            <a:chOff x="4499992" y="267494"/>
            <a:chExt cx="599448" cy="599448"/>
          </a:xfrm>
        </p:grpSpPr>
        <p:grpSp>
          <p:nvGrpSpPr>
            <p:cNvPr id="39" name="组合 38"/>
            <p:cNvGrpSpPr/>
            <p:nvPr/>
          </p:nvGrpSpPr>
          <p:grpSpPr>
            <a:xfrm>
              <a:off x="4499992" y="267494"/>
              <a:ext cx="599448" cy="599448"/>
              <a:chOff x="4131160" y="713581"/>
              <a:chExt cx="881684" cy="881684"/>
            </a:xfrm>
          </p:grpSpPr>
          <p:sp>
            <p:nvSpPr>
              <p:cNvPr id="41" name="椭圆 40"/>
              <p:cNvSpPr/>
              <p:nvPr/>
            </p:nvSpPr>
            <p:spPr>
              <a:xfrm>
                <a:off x="4131160" y="713581"/>
                <a:ext cx="881684" cy="881684"/>
              </a:xfrm>
              <a:prstGeom prst="ellipse">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2" name="椭圆 41"/>
              <p:cNvSpPr/>
              <p:nvPr/>
            </p:nvSpPr>
            <p:spPr>
              <a:xfrm>
                <a:off x="4237176" y="819597"/>
                <a:ext cx="669652" cy="669652"/>
              </a:xfrm>
              <a:prstGeom prst="ellipse">
                <a:avLst/>
              </a:prstGeom>
              <a:solidFill>
                <a:schemeClr val="accent2"/>
              </a:solidFill>
              <a:ln>
                <a:noFill/>
              </a:ln>
              <a:effectLst>
                <a:innerShdw blurRad="63500" dist="50800" dir="189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40" name="Freeform 70"/>
            <p:cNvSpPr>
              <a:spLocks noEditPoints="1"/>
            </p:cNvSpPr>
            <p:nvPr/>
          </p:nvSpPr>
          <p:spPr bwMode="auto">
            <a:xfrm>
              <a:off x="4679089" y="422857"/>
              <a:ext cx="241254" cy="288722"/>
            </a:xfrm>
            <a:custGeom>
              <a:avLst/>
              <a:gdLst>
                <a:gd name="T0" fmla="*/ 346 w 346"/>
                <a:gd name="T1" fmla="*/ 77 h 414"/>
                <a:gd name="T2" fmla="*/ 345 w 346"/>
                <a:gd name="T3" fmla="*/ 75 h 414"/>
                <a:gd name="T4" fmla="*/ 345 w 346"/>
                <a:gd name="T5" fmla="*/ 74 h 414"/>
                <a:gd name="T6" fmla="*/ 343 w 346"/>
                <a:gd name="T7" fmla="*/ 72 h 414"/>
                <a:gd name="T8" fmla="*/ 273 w 346"/>
                <a:gd name="T9" fmla="*/ 2 h 414"/>
                <a:gd name="T10" fmla="*/ 271 w 346"/>
                <a:gd name="T11" fmla="*/ 0 h 414"/>
                <a:gd name="T12" fmla="*/ 270 w 346"/>
                <a:gd name="T13" fmla="*/ 0 h 414"/>
                <a:gd name="T14" fmla="*/ 268 w 346"/>
                <a:gd name="T15" fmla="*/ 0 h 414"/>
                <a:gd name="T16" fmla="*/ 268 w 346"/>
                <a:gd name="T17" fmla="*/ 0 h 414"/>
                <a:gd name="T18" fmla="*/ 7 w 346"/>
                <a:gd name="T19" fmla="*/ 0 h 414"/>
                <a:gd name="T20" fmla="*/ 0 w 346"/>
                <a:gd name="T21" fmla="*/ 7 h 414"/>
                <a:gd name="T22" fmla="*/ 0 w 346"/>
                <a:gd name="T23" fmla="*/ 407 h 414"/>
                <a:gd name="T24" fmla="*/ 7 w 346"/>
                <a:gd name="T25" fmla="*/ 414 h 414"/>
                <a:gd name="T26" fmla="*/ 338 w 346"/>
                <a:gd name="T27" fmla="*/ 414 h 414"/>
                <a:gd name="T28" fmla="*/ 346 w 346"/>
                <a:gd name="T29" fmla="*/ 407 h 414"/>
                <a:gd name="T30" fmla="*/ 346 w 346"/>
                <a:gd name="T31" fmla="*/ 77 h 414"/>
                <a:gd name="T32" fmla="*/ 346 w 346"/>
                <a:gd name="T33" fmla="*/ 77 h 414"/>
                <a:gd name="T34" fmla="*/ 275 w 346"/>
                <a:gd name="T35" fmla="*/ 25 h 414"/>
                <a:gd name="T36" fmla="*/ 320 w 346"/>
                <a:gd name="T37" fmla="*/ 70 h 414"/>
                <a:gd name="T38" fmla="*/ 275 w 346"/>
                <a:gd name="T39" fmla="*/ 70 h 414"/>
                <a:gd name="T40" fmla="*/ 275 w 346"/>
                <a:gd name="T41" fmla="*/ 25 h 414"/>
                <a:gd name="T42" fmla="*/ 14 w 346"/>
                <a:gd name="T43" fmla="*/ 400 h 414"/>
                <a:gd name="T44" fmla="*/ 14 w 346"/>
                <a:gd name="T45" fmla="*/ 14 h 414"/>
                <a:gd name="T46" fmla="*/ 260 w 346"/>
                <a:gd name="T47" fmla="*/ 14 h 414"/>
                <a:gd name="T48" fmla="*/ 260 w 346"/>
                <a:gd name="T49" fmla="*/ 77 h 414"/>
                <a:gd name="T50" fmla="*/ 268 w 346"/>
                <a:gd name="T51" fmla="*/ 85 h 414"/>
                <a:gd name="T52" fmla="*/ 331 w 346"/>
                <a:gd name="T53" fmla="*/ 85 h 414"/>
                <a:gd name="T54" fmla="*/ 331 w 346"/>
                <a:gd name="T55" fmla="*/ 400 h 414"/>
                <a:gd name="T56" fmla="*/ 14 w 346"/>
                <a:gd name="T57" fmla="*/ 40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6" h="414">
                  <a:moveTo>
                    <a:pt x="346" y="77"/>
                  </a:moveTo>
                  <a:cubicBezTo>
                    <a:pt x="345" y="76"/>
                    <a:pt x="345" y="76"/>
                    <a:pt x="345" y="75"/>
                  </a:cubicBezTo>
                  <a:cubicBezTo>
                    <a:pt x="345" y="75"/>
                    <a:pt x="345" y="75"/>
                    <a:pt x="345" y="74"/>
                  </a:cubicBezTo>
                  <a:cubicBezTo>
                    <a:pt x="345" y="74"/>
                    <a:pt x="344" y="73"/>
                    <a:pt x="343" y="72"/>
                  </a:cubicBezTo>
                  <a:cubicBezTo>
                    <a:pt x="273" y="2"/>
                    <a:pt x="273" y="2"/>
                    <a:pt x="273" y="2"/>
                  </a:cubicBezTo>
                  <a:cubicBezTo>
                    <a:pt x="272" y="1"/>
                    <a:pt x="272" y="1"/>
                    <a:pt x="271" y="0"/>
                  </a:cubicBezTo>
                  <a:cubicBezTo>
                    <a:pt x="271" y="0"/>
                    <a:pt x="270" y="0"/>
                    <a:pt x="270" y="0"/>
                  </a:cubicBezTo>
                  <a:cubicBezTo>
                    <a:pt x="270" y="0"/>
                    <a:pt x="269" y="0"/>
                    <a:pt x="268" y="0"/>
                  </a:cubicBezTo>
                  <a:cubicBezTo>
                    <a:pt x="268" y="0"/>
                    <a:pt x="268" y="0"/>
                    <a:pt x="268" y="0"/>
                  </a:cubicBezTo>
                  <a:cubicBezTo>
                    <a:pt x="7" y="0"/>
                    <a:pt x="7" y="0"/>
                    <a:pt x="7" y="0"/>
                  </a:cubicBezTo>
                  <a:cubicBezTo>
                    <a:pt x="3" y="0"/>
                    <a:pt x="0" y="3"/>
                    <a:pt x="0" y="7"/>
                  </a:cubicBezTo>
                  <a:cubicBezTo>
                    <a:pt x="0" y="407"/>
                    <a:pt x="0" y="407"/>
                    <a:pt x="0" y="407"/>
                  </a:cubicBezTo>
                  <a:cubicBezTo>
                    <a:pt x="0" y="411"/>
                    <a:pt x="3" y="414"/>
                    <a:pt x="7" y="414"/>
                  </a:cubicBezTo>
                  <a:cubicBezTo>
                    <a:pt x="338" y="414"/>
                    <a:pt x="338" y="414"/>
                    <a:pt x="338" y="414"/>
                  </a:cubicBezTo>
                  <a:cubicBezTo>
                    <a:pt x="342" y="414"/>
                    <a:pt x="346" y="411"/>
                    <a:pt x="346" y="407"/>
                  </a:cubicBezTo>
                  <a:cubicBezTo>
                    <a:pt x="346" y="77"/>
                    <a:pt x="346" y="77"/>
                    <a:pt x="346" y="77"/>
                  </a:cubicBezTo>
                  <a:cubicBezTo>
                    <a:pt x="346" y="77"/>
                    <a:pt x="346" y="77"/>
                    <a:pt x="346" y="77"/>
                  </a:cubicBezTo>
                  <a:close/>
                  <a:moveTo>
                    <a:pt x="275" y="25"/>
                  </a:moveTo>
                  <a:cubicBezTo>
                    <a:pt x="320" y="70"/>
                    <a:pt x="320" y="70"/>
                    <a:pt x="320" y="70"/>
                  </a:cubicBezTo>
                  <a:cubicBezTo>
                    <a:pt x="275" y="70"/>
                    <a:pt x="275" y="70"/>
                    <a:pt x="275" y="70"/>
                  </a:cubicBezTo>
                  <a:lnTo>
                    <a:pt x="275" y="25"/>
                  </a:lnTo>
                  <a:close/>
                  <a:moveTo>
                    <a:pt x="14" y="400"/>
                  </a:moveTo>
                  <a:cubicBezTo>
                    <a:pt x="14" y="14"/>
                    <a:pt x="14" y="14"/>
                    <a:pt x="14" y="14"/>
                  </a:cubicBezTo>
                  <a:cubicBezTo>
                    <a:pt x="260" y="14"/>
                    <a:pt x="260" y="14"/>
                    <a:pt x="260" y="14"/>
                  </a:cubicBezTo>
                  <a:cubicBezTo>
                    <a:pt x="260" y="77"/>
                    <a:pt x="260" y="77"/>
                    <a:pt x="260" y="77"/>
                  </a:cubicBezTo>
                  <a:cubicBezTo>
                    <a:pt x="260" y="81"/>
                    <a:pt x="264" y="85"/>
                    <a:pt x="268" y="85"/>
                  </a:cubicBezTo>
                  <a:cubicBezTo>
                    <a:pt x="331" y="85"/>
                    <a:pt x="331" y="85"/>
                    <a:pt x="331" y="85"/>
                  </a:cubicBezTo>
                  <a:cubicBezTo>
                    <a:pt x="331" y="400"/>
                    <a:pt x="331" y="400"/>
                    <a:pt x="331" y="400"/>
                  </a:cubicBezTo>
                  <a:lnTo>
                    <a:pt x="14" y="400"/>
                  </a:lnTo>
                  <a:close/>
                </a:path>
              </a:pathLst>
            </a:custGeom>
            <a:solidFill>
              <a:srgbClr val="FFFFFF"/>
            </a:solidFill>
            <a:ln>
              <a:noFill/>
            </a:ln>
          </p:spPr>
          <p:txBody>
            <a:bodyPr vert="horz" wrap="square" lIns="68571" tIns="34286" rIns="68571" bIns="34286" numCol="1" anchor="t" anchorCtr="0" compatLnSpc="1"/>
            <a:lstStyle/>
            <a:p>
              <a:endParaRPr lang="en-US">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4803454" y="2441399"/>
            <a:ext cx="599448" cy="599448"/>
            <a:chOff x="5418452" y="307702"/>
            <a:chExt cx="599448" cy="599448"/>
          </a:xfrm>
        </p:grpSpPr>
        <p:grpSp>
          <p:nvGrpSpPr>
            <p:cNvPr id="46" name="组合 45"/>
            <p:cNvGrpSpPr/>
            <p:nvPr/>
          </p:nvGrpSpPr>
          <p:grpSpPr>
            <a:xfrm>
              <a:off x="5418452" y="307702"/>
              <a:ext cx="599448" cy="599448"/>
              <a:chOff x="4131160" y="713581"/>
              <a:chExt cx="881684" cy="881684"/>
            </a:xfrm>
          </p:grpSpPr>
          <p:sp>
            <p:nvSpPr>
              <p:cNvPr id="67" name="椭圆 66"/>
              <p:cNvSpPr/>
              <p:nvPr/>
            </p:nvSpPr>
            <p:spPr>
              <a:xfrm>
                <a:off x="4131160" y="713581"/>
                <a:ext cx="881684" cy="881684"/>
              </a:xfrm>
              <a:prstGeom prst="ellipse">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1" name="椭圆 70"/>
              <p:cNvSpPr/>
              <p:nvPr/>
            </p:nvSpPr>
            <p:spPr>
              <a:xfrm>
                <a:off x="4237176" y="819597"/>
                <a:ext cx="669652" cy="669652"/>
              </a:xfrm>
              <a:prstGeom prst="ellipse">
                <a:avLst/>
              </a:prstGeom>
              <a:solidFill>
                <a:schemeClr val="accent1"/>
              </a:solidFill>
              <a:ln>
                <a:noFill/>
              </a:ln>
              <a:effectLst>
                <a:innerShdw blurRad="63500" dist="50800" dir="189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47" name="Freeform 72"/>
            <p:cNvSpPr>
              <a:spLocks noEditPoints="1"/>
            </p:cNvSpPr>
            <p:nvPr/>
          </p:nvSpPr>
          <p:spPr bwMode="auto">
            <a:xfrm>
              <a:off x="5580112" y="455050"/>
              <a:ext cx="297176" cy="297712"/>
            </a:xfrm>
            <a:custGeom>
              <a:avLst/>
              <a:gdLst>
                <a:gd name="T0" fmla="*/ 337 w 411"/>
                <a:gd name="T1" fmla="*/ 198 h 412"/>
                <a:gd name="T2" fmla="*/ 284 w 411"/>
                <a:gd name="T3" fmla="*/ 220 h 412"/>
                <a:gd name="T4" fmla="*/ 249 w 411"/>
                <a:gd name="T5" fmla="*/ 185 h 412"/>
                <a:gd name="T6" fmla="*/ 283 w 411"/>
                <a:gd name="T7" fmla="*/ 107 h 412"/>
                <a:gd name="T8" fmla="*/ 176 w 411"/>
                <a:gd name="T9" fmla="*/ 0 h 412"/>
                <a:gd name="T10" fmla="*/ 68 w 411"/>
                <a:gd name="T11" fmla="*/ 107 h 412"/>
                <a:gd name="T12" fmla="*/ 116 w 411"/>
                <a:gd name="T13" fmla="*/ 196 h 412"/>
                <a:gd name="T14" fmla="*/ 96 w 411"/>
                <a:gd name="T15" fmla="*/ 266 h 412"/>
                <a:gd name="T16" fmla="*/ 74 w 411"/>
                <a:gd name="T17" fmla="*/ 263 h 412"/>
                <a:gd name="T18" fmla="*/ 0 w 411"/>
                <a:gd name="T19" fmla="*/ 337 h 412"/>
                <a:gd name="T20" fmla="*/ 74 w 411"/>
                <a:gd name="T21" fmla="*/ 412 h 412"/>
                <a:gd name="T22" fmla="*/ 149 w 411"/>
                <a:gd name="T23" fmla="*/ 337 h 412"/>
                <a:gd name="T24" fmla="*/ 110 w 411"/>
                <a:gd name="T25" fmla="*/ 272 h 412"/>
                <a:gd name="T26" fmla="*/ 130 w 411"/>
                <a:gd name="T27" fmla="*/ 204 h 412"/>
                <a:gd name="T28" fmla="*/ 176 w 411"/>
                <a:gd name="T29" fmla="*/ 214 h 412"/>
                <a:gd name="T30" fmla="*/ 238 w 411"/>
                <a:gd name="T31" fmla="*/ 195 h 412"/>
                <a:gd name="T32" fmla="*/ 275 w 411"/>
                <a:gd name="T33" fmla="*/ 232 h 412"/>
                <a:gd name="T34" fmla="*/ 262 w 411"/>
                <a:gd name="T35" fmla="*/ 273 h 412"/>
                <a:gd name="T36" fmla="*/ 337 w 411"/>
                <a:gd name="T37" fmla="*/ 347 h 412"/>
                <a:gd name="T38" fmla="*/ 411 w 411"/>
                <a:gd name="T39" fmla="*/ 273 h 412"/>
                <a:gd name="T40" fmla="*/ 337 w 411"/>
                <a:gd name="T41" fmla="*/ 198 h 412"/>
                <a:gd name="T42" fmla="*/ 134 w 411"/>
                <a:gd name="T43" fmla="*/ 337 h 412"/>
                <a:gd name="T44" fmla="*/ 74 w 411"/>
                <a:gd name="T45" fmla="*/ 397 h 412"/>
                <a:gd name="T46" fmla="*/ 14 w 411"/>
                <a:gd name="T47" fmla="*/ 337 h 412"/>
                <a:gd name="T48" fmla="*/ 74 w 411"/>
                <a:gd name="T49" fmla="*/ 278 h 412"/>
                <a:gd name="T50" fmla="*/ 134 w 411"/>
                <a:gd name="T51" fmla="*/ 337 h 412"/>
                <a:gd name="T52" fmla="*/ 83 w 411"/>
                <a:gd name="T53" fmla="*/ 107 h 412"/>
                <a:gd name="T54" fmla="*/ 176 w 411"/>
                <a:gd name="T55" fmla="*/ 14 h 412"/>
                <a:gd name="T56" fmla="*/ 268 w 411"/>
                <a:gd name="T57" fmla="*/ 107 h 412"/>
                <a:gd name="T58" fmla="*/ 176 w 411"/>
                <a:gd name="T59" fmla="*/ 200 h 412"/>
                <a:gd name="T60" fmla="*/ 83 w 411"/>
                <a:gd name="T61" fmla="*/ 107 h 412"/>
                <a:gd name="T62" fmla="*/ 337 w 411"/>
                <a:gd name="T63" fmla="*/ 332 h 412"/>
                <a:gd name="T64" fmla="*/ 277 w 411"/>
                <a:gd name="T65" fmla="*/ 273 h 412"/>
                <a:gd name="T66" fmla="*/ 337 w 411"/>
                <a:gd name="T67" fmla="*/ 213 h 412"/>
                <a:gd name="T68" fmla="*/ 397 w 411"/>
                <a:gd name="T69" fmla="*/ 273 h 412"/>
                <a:gd name="T70" fmla="*/ 337 w 411"/>
                <a:gd name="T71" fmla="*/ 332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1" h="412">
                  <a:moveTo>
                    <a:pt x="337" y="198"/>
                  </a:moveTo>
                  <a:cubicBezTo>
                    <a:pt x="316" y="198"/>
                    <a:pt x="298" y="206"/>
                    <a:pt x="284" y="220"/>
                  </a:cubicBezTo>
                  <a:cubicBezTo>
                    <a:pt x="249" y="185"/>
                    <a:pt x="249" y="185"/>
                    <a:pt x="249" y="185"/>
                  </a:cubicBezTo>
                  <a:cubicBezTo>
                    <a:pt x="270" y="166"/>
                    <a:pt x="283" y="138"/>
                    <a:pt x="283" y="107"/>
                  </a:cubicBezTo>
                  <a:cubicBezTo>
                    <a:pt x="283" y="48"/>
                    <a:pt x="235" y="0"/>
                    <a:pt x="176" y="0"/>
                  </a:cubicBezTo>
                  <a:cubicBezTo>
                    <a:pt x="117" y="0"/>
                    <a:pt x="68" y="48"/>
                    <a:pt x="68" y="107"/>
                  </a:cubicBezTo>
                  <a:cubicBezTo>
                    <a:pt x="68" y="144"/>
                    <a:pt x="88" y="177"/>
                    <a:pt x="116" y="196"/>
                  </a:cubicBezTo>
                  <a:cubicBezTo>
                    <a:pt x="96" y="266"/>
                    <a:pt x="96" y="266"/>
                    <a:pt x="96" y="266"/>
                  </a:cubicBezTo>
                  <a:cubicBezTo>
                    <a:pt x="89" y="264"/>
                    <a:pt x="82" y="263"/>
                    <a:pt x="74" y="263"/>
                  </a:cubicBezTo>
                  <a:cubicBezTo>
                    <a:pt x="33" y="263"/>
                    <a:pt x="0" y="296"/>
                    <a:pt x="0" y="337"/>
                  </a:cubicBezTo>
                  <a:cubicBezTo>
                    <a:pt x="0" y="378"/>
                    <a:pt x="33" y="412"/>
                    <a:pt x="74" y="412"/>
                  </a:cubicBezTo>
                  <a:cubicBezTo>
                    <a:pt x="115" y="412"/>
                    <a:pt x="149" y="378"/>
                    <a:pt x="149" y="337"/>
                  </a:cubicBezTo>
                  <a:cubicBezTo>
                    <a:pt x="149" y="309"/>
                    <a:pt x="133" y="284"/>
                    <a:pt x="110" y="272"/>
                  </a:cubicBezTo>
                  <a:cubicBezTo>
                    <a:pt x="130" y="204"/>
                    <a:pt x="130" y="204"/>
                    <a:pt x="130" y="204"/>
                  </a:cubicBezTo>
                  <a:cubicBezTo>
                    <a:pt x="144" y="210"/>
                    <a:pt x="159" y="214"/>
                    <a:pt x="176" y="214"/>
                  </a:cubicBezTo>
                  <a:cubicBezTo>
                    <a:pt x="199" y="214"/>
                    <a:pt x="220" y="207"/>
                    <a:pt x="238" y="195"/>
                  </a:cubicBezTo>
                  <a:cubicBezTo>
                    <a:pt x="275" y="232"/>
                    <a:pt x="275" y="232"/>
                    <a:pt x="275" y="232"/>
                  </a:cubicBezTo>
                  <a:cubicBezTo>
                    <a:pt x="267" y="243"/>
                    <a:pt x="262" y="257"/>
                    <a:pt x="262" y="273"/>
                  </a:cubicBezTo>
                  <a:cubicBezTo>
                    <a:pt x="262" y="314"/>
                    <a:pt x="296" y="347"/>
                    <a:pt x="337" y="347"/>
                  </a:cubicBezTo>
                  <a:cubicBezTo>
                    <a:pt x="378" y="347"/>
                    <a:pt x="411" y="314"/>
                    <a:pt x="411" y="273"/>
                  </a:cubicBezTo>
                  <a:cubicBezTo>
                    <a:pt x="411" y="231"/>
                    <a:pt x="378" y="198"/>
                    <a:pt x="337" y="198"/>
                  </a:cubicBezTo>
                  <a:close/>
                  <a:moveTo>
                    <a:pt x="134" y="337"/>
                  </a:moveTo>
                  <a:cubicBezTo>
                    <a:pt x="134" y="370"/>
                    <a:pt x="107" y="397"/>
                    <a:pt x="74" y="397"/>
                  </a:cubicBezTo>
                  <a:cubicBezTo>
                    <a:pt x="41" y="397"/>
                    <a:pt x="14" y="370"/>
                    <a:pt x="14" y="337"/>
                  </a:cubicBezTo>
                  <a:cubicBezTo>
                    <a:pt x="14" y="304"/>
                    <a:pt x="41" y="278"/>
                    <a:pt x="74" y="278"/>
                  </a:cubicBezTo>
                  <a:cubicBezTo>
                    <a:pt x="107" y="278"/>
                    <a:pt x="134" y="304"/>
                    <a:pt x="134" y="337"/>
                  </a:cubicBezTo>
                  <a:close/>
                  <a:moveTo>
                    <a:pt x="83" y="107"/>
                  </a:moveTo>
                  <a:cubicBezTo>
                    <a:pt x="83" y="56"/>
                    <a:pt x="125" y="14"/>
                    <a:pt x="176" y="14"/>
                  </a:cubicBezTo>
                  <a:cubicBezTo>
                    <a:pt x="227" y="14"/>
                    <a:pt x="268" y="56"/>
                    <a:pt x="268" y="107"/>
                  </a:cubicBezTo>
                  <a:cubicBezTo>
                    <a:pt x="268" y="158"/>
                    <a:pt x="227" y="200"/>
                    <a:pt x="176" y="200"/>
                  </a:cubicBezTo>
                  <a:cubicBezTo>
                    <a:pt x="125" y="200"/>
                    <a:pt x="83" y="158"/>
                    <a:pt x="83" y="107"/>
                  </a:cubicBezTo>
                  <a:close/>
                  <a:moveTo>
                    <a:pt x="337" y="332"/>
                  </a:moveTo>
                  <a:cubicBezTo>
                    <a:pt x="304" y="332"/>
                    <a:pt x="277" y="306"/>
                    <a:pt x="277" y="273"/>
                  </a:cubicBezTo>
                  <a:cubicBezTo>
                    <a:pt x="277" y="240"/>
                    <a:pt x="304" y="213"/>
                    <a:pt x="337" y="213"/>
                  </a:cubicBezTo>
                  <a:cubicBezTo>
                    <a:pt x="370" y="213"/>
                    <a:pt x="397" y="240"/>
                    <a:pt x="397" y="273"/>
                  </a:cubicBezTo>
                  <a:cubicBezTo>
                    <a:pt x="397" y="306"/>
                    <a:pt x="370" y="332"/>
                    <a:pt x="337" y="332"/>
                  </a:cubicBezTo>
                  <a:close/>
                </a:path>
              </a:pathLst>
            </a:custGeom>
            <a:solidFill>
              <a:srgbClr val="FFFFFF"/>
            </a:solidFill>
            <a:ln>
              <a:noFill/>
            </a:ln>
          </p:spPr>
          <p:txBody>
            <a:bodyPr vert="horz" wrap="square" lIns="68571" tIns="34286" rIns="68571" bIns="34286" numCol="1" anchor="t" anchorCtr="0" compatLnSpc="1"/>
            <a:lstStyle/>
            <a:p>
              <a:endParaRPr lang="en-US">
                <a:latin typeface="微软雅黑" panose="020B0503020204020204" pitchFamily="34" charset="-122"/>
                <a:ea typeface="微软雅黑" panose="020B0503020204020204" pitchFamily="34" charset="-122"/>
              </a:endParaRPr>
            </a:p>
          </p:txBody>
        </p:sp>
      </p:grpSp>
      <p:grpSp>
        <p:nvGrpSpPr>
          <p:cNvPr id="72" name="组合 71"/>
          <p:cNvGrpSpPr/>
          <p:nvPr/>
        </p:nvGrpSpPr>
        <p:grpSpPr>
          <a:xfrm>
            <a:off x="4821209" y="3479054"/>
            <a:ext cx="599448" cy="599448"/>
            <a:chOff x="6516216" y="334289"/>
            <a:chExt cx="599448" cy="599448"/>
          </a:xfrm>
        </p:grpSpPr>
        <p:grpSp>
          <p:nvGrpSpPr>
            <p:cNvPr id="73" name="组合 72"/>
            <p:cNvGrpSpPr/>
            <p:nvPr/>
          </p:nvGrpSpPr>
          <p:grpSpPr>
            <a:xfrm>
              <a:off x="6516216" y="334289"/>
              <a:ext cx="599448" cy="599448"/>
              <a:chOff x="4131160" y="713581"/>
              <a:chExt cx="881684" cy="881684"/>
            </a:xfrm>
          </p:grpSpPr>
          <p:sp>
            <p:nvSpPr>
              <p:cNvPr id="75" name="椭圆 74"/>
              <p:cNvSpPr/>
              <p:nvPr/>
            </p:nvSpPr>
            <p:spPr>
              <a:xfrm>
                <a:off x="4131160" y="713581"/>
                <a:ext cx="881684" cy="881684"/>
              </a:xfrm>
              <a:prstGeom prst="ellipse">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6" name="椭圆 75"/>
              <p:cNvSpPr/>
              <p:nvPr/>
            </p:nvSpPr>
            <p:spPr>
              <a:xfrm>
                <a:off x="4237176" y="819597"/>
                <a:ext cx="669652" cy="669652"/>
              </a:xfrm>
              <a:prstGeom prst="ellipse">
                <a:avLst/>
              </a:prstGeom>
              <a:solidFill>
                <a:schemeClr val="bg2"/>
              </a:solidFill>
              <a:ln>
                <a:noFill/>
              </a:ln>
              <a:effectLst>
                <a:innerShdw blurRad="63500" dist="50800" dir="189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74" name="Freeform 13"/>
            <p:cNvSpPr>
              <a:spLocks noEditPoints="1"/>
            </p:cNvSpPr>
            <p:nvPr/>
          </p:nvSpPr>
          <p:spPr bwMode="auto">
            <a:xfrm>
              <a:off x="6723586" y="474407"/>
              <a:ext cx="184708" cy="340466"/>
            </a:xfrm>
            <a:custGeom>
              <a:avLst/>
              <a:gdLst>
                <a:gd name="T0" fmla="*/ 2 w 122"/>
                <a:gd name="T1" fmla="*/ 65 h 225"/>
                <a:gd name="T2" fmla="*/ 14 w 122"/>
                <a:gd name="T3" fmla="*/ 77 h 225"/>
                <a:gd name="T4" fmla="*/ 17 w 122"/>
                <a:gd name="T5" fmla="*/ 76 h 225"/>
                <a:gd name="T6" fmla="*/ 119 w 122"/>
                <a:gd name="T7" fmla="*/ 42 h 225"/>
                <a:gd name="T8" fmla="*/ 119 w 122"/>
                <a:gd name="T9" fmla="*/ 30 h 225"/>
                <a:gd name="T10" fmla="*/ 105 w 122"/>
                <a:gd name="T11" fmla="*/ 23 h 225"/>
                <a:gd name="T12" fmla="*/ 3 w 122"/>
                <a:gd name="T13" fmla="*/ 57 h 225"/>
                <a:gd name="T14" fmla="*/ 108 w 122"/>
                <a:gd name="T15" fmla="*/ 28 h 225"/>
                <a:gd name="T16" fmla="*/ 114 w 122"/>
                <a:gd name="T17" fmla="*/ 35 h 225"/>
                <a:gd name="T18" fmla="*/ 111 w 122"/>
                <a:gd name="T19" fmla="*/ 42 h 225"/>
                <a:gd name="T20" fmla="*/ 14 w 122"/>
                <a:gd name="T21" fmla="*/ 71 h 225"/>
                <a:gd name="T22" fmla="*/ 9 w 122"/>
                <a:gd name="T23" fmla="*/ 67 h 225"/>
                <a:gd name="T24" fmla="*/ 8 w 122"/>
                <a:gd name="T25" fmla="*/ 59 h 225"/>
                <a:gd name="T26" fmla="*/ 106 w 122"/>
                <a:gd name="T27" fmla="*/ 28 h 225"/>
                <a:gd name="T28" fmla="*/ 14 w 122"/>
                <a:gd name="T29" fmla="*/ 43 h 225"/>
                <a:gd name="T30" fmla="*/ 66 w 122"/>
                <a:gd name="T31" fmla="*/ 28 h 225"/>
                <a:gd name="T32" fmla="*/ 73 w 122"/>
                <a:gd name="T33" fmla="*/ 10 h 225"/>
                <a:gd name="T34" fmla="*/ 9 w 122"/>
                <a:gd name="T35" fmla="*/ 17 h 225"/>
                <a:gd name="T36" fmla="*/ 3 w 122"/>
                <a:gd name="T37" fmla="*/ 35 h 225"/>
                <a:gd name="T38" fmla="*/ 61 w 122"/>
                <a:gd name="T39" fmla="*/ 8 h 225"/>
                <a:gd name="T40" fmla="*/ 67 w 122"/>
                <a:gd name="T41" fmla="*/ 12 h 225"/>
                <a:gd name="T42" fmla="*/ 65 w 122"/>
                <a:gd name="T43" fmla="*/ 22 h 225"/>
                <a:gd name="T44" fmla="*/ 14 w 122"/>
                <a:gd name="T45" fmla="*/ 37 h 225"/>
                <a:gd name="T46" fmla="*/ 8 w 122"/>
                <a:gd name="T47" fmla="*/ 30 h 225"/>
                <a:gd name="T48" fmla="*/ 120 w 122"/>
                <a:gd name="T49" fmla="*/ 101 h 225"/>
                <a:gd name="T50" fmla="*/ 105 w 122"/>
                <a:gd name="T51" fmla="*/ 90 h 225"/>
                <a:gd name="T52" fmla="*/ 72 w 122"/>
                <a:gd name="T53" fmla="*/ 110 h 225"/>
                <a:gd name="T54" fmla="*/ 55 w 122"/>
                <a:gd name="T55" fmla="*/ 138 h 225"/>
                <a:gd name="T56" fmla="*/ 53 w 122"/>
                <a:gd name="T57" fmla="*/ 99 h 225"/>
                <a:gd name="T58" fmla="*/ 119 w 122"/>
                <a:gd name="T59" fmla="*/ 76 h 225"/>
                <a:gd name="T60" fmla="*/ 119 w 122"/>
                <a:gd name="T61" fmla="*/ 64 h 225"/>
                <a:gd name="T62" fmla="*/ 9 w 122"/>
                <a:gd name="T63" fmla="*/ 85 h 225"/>
                <a:gd name="T64" fmla="*/ 1 w 122"/>
                <a:gd name="T65" fmla="*/ 97 h 225"/>
                <a:gd name="T66" fmla="*/ 3 w 122"/>
                <a:gd name="T67" fmla="*/ 102 h 225"/>
                <a:gd name="T68" fmla="*/ 11 w 122"/>
                <a:gd name="T69" fmla="*/ 110 h 225"/>
                <a:gd name="T70" fmla="*/ 28 w 122"/>
                <a:gd name="T71" fmla="*/ 121 h 225"/>
                <a:gd name="T72" fmla="*/ 17 w 122"/>
                <a:gd name="T73" fmla="*/ 138 h 225"/>
                <a:gd name="T74" fmla="*/ 40 w 122"/>
                <a:gd name="T75" fmla="*/ 209 h 225"/>
                <a:gd name="T76" fmla="*/ 53 w 122"/>
                <a:gd name="T77" fmla="*/ 225 h 225"/>
                <a:gd name="T78" fmla="*/ 87 w 122"/>
                <a:gd name="T79" fmla="*/ 214 h 225"/>
                <a:gd name="T80" fmla="*/ 110 w 122"/>
                <a:gd name="T81" fmla="*/ 187 h 225"/>
                <a:gd name="T82" fmla="*/ 99 w 122"/>
                <a:gd name="T83" fmla="*/ 138 h 225"/>
                <a:gd name="T84" fmla="*/ 104 w 122"/>
                <a:gd name="T85" fmla="*/ 117 h 225"/>
                <a:gd name="T86" fmla="*/ 120 w 122"/>
                <a:gd name="T87" fmla="*/ 101 h 225"/>
                <a:gd name="T88" fmla="*/ 47 w 122"/>
                <a:gd name="T89" fmla="*/ 101 h 225"/>
                <a:gd name="T90" fmla="*/ 49 w 122"/>
                <a:gd name="T91" fmla="*/ 138 h 225"/>
                <a:gd name="T92" fmla="*/ 35 w 122"/>
                <a:gd name="T93" fmla="*/ 121 h 225"/>
                <a:gd name="T94" fmla="*/ 24 w 122"/>
                <a:gd name="T95" fmla="*/ 108 h 225"/>
                <a:gd name="T96" fmla="*/ 12 w 122"/>
                <a:gd name="T97" fmla="*/ 104 h 225"/>
                <a:gd name="T98" fmla="*/ 8 w 122"/>
                <a:gd name="T99" fmla="*/ 97 h 225"/>
                <a:gd name="T100" fmla="*/ 8 w 122"/>
                <a:gd name="T101" fmla="*/ 93 h 225"/>
                <a:gd name="T102" fmla="*/ 12 w 122"/>
                <a:gd name="T103" fmla="*/ 90 h 225"/>
                <a:gd name="T104" fmla="*/ 24 w 122"/>
                <a:gd name="T105" fmla="*/ 86 h 225"/>
                <a:gd name="T106" fmla="*/ 108 w 122"/>
                <a:gd name="T107" fmla="*/ 62 h 225"/>
                <a:gd name="T108" fmla="*/ 114 w 122"/>
                <a:gd name="T109" fmla="*/ 69 h 225"/>
                <a:gd name="T110" fmla="*/ 111 w 122"/>
                <a:gd name="T111" fmla="*/ 76 h 225"/>
                <a:gd name="T112" fmla="*/ 43 w 122"/>
                <a:gd name="T113" fmla="*/ 98 h 225"/>
                <a:gd name="T114" fmla="*/ 103 w 122"/>
                <a:gd name="T115" fmla="*/ 111 h 225"/>
                <a:gd name="T116" fmla="*/ 92 w 122"/>
                <a:gd name="T117" fmla="*/ 138 h 225"/>
                <a:gd name="T118" fmla="*/ 78 w 122"/>
                <a:gd name="T119" fmla="*/ 110 h 225"/>
                <a:gd name="T120" fmla="*/ 106 w 122"/>
                <a:gd name="T121" fmla="*/ 96 h 225"/>
                <a:gd name="T122" fmla="*/ 114 w 122"/>
                <a:gd name="T123" fmla="*/ 10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 h="225">
                  <a:moveTo>
                    <a:pt x="3" y="57"/>
                  </a:moveTo>
                  <a:cubicBezTo>
                    <a:pt x="1" y="59"/>
                    <a:pt x="1" y="62"/>
                    <a:pt x="2" y="65"/>
                  </a:cubicBezTo>
                  <a:cubicBezTo>
                    <a:pt x="3" y="69"/>
                    <a:pt x="3" y="69"/>
                    <a:pt x="3" y="69"/>
                  </a:cubicBezTo>
                  <a:cubicBezTo>
                    <a:pt x="4" y="74"/>
                    <a:pt x="9" y="77"/>
                    <a:pt x="14" y="77"/>
                  </a:cubicBezTo>
                  <a:cubicBezTo>
                    <a:pt x="14" y="77"/>
                    <a:pt x="14" y="77"/>
                    <a:pt x="14" y="77"/>
                  </a:cubicBezTo>
                  <a:cubicBezTo>
                    <a:pt x="15" y="77"/>
                    <a:pt x="16" y="77"/>
                    <a:pt x="17" y="76"/>
                  </a:cubicBezTo>
                  <a:cubicBezTo>
                    <a:pt x="112" y="48"/>
                    <a:pt x="112" y="48"/>
                    <a:pt x="112" y="48"/>
                  </a:cubicBezTo>
                  <a:cubicBezTo>
                    <a:pt x="115" y="47"/>
                    <a:pt x="118" y="45"/>
                    <a:pt x="119" y="42"/>
                  </a:cubicBezTo>
                  <a:cubicBezTo>
                    <a:pt x="120" y="40"/>
                    <a:pt x="121" y="37"/>
                    <a:pt x="120" y="34"/>
                  </a:cubicBezTo>
                  <a:cubicBezTo>
                    <a:pt x="119" y="30"/>
                    <a:pt x="119" y="30"/>
                    <a:pt x="119" y="30"/>
                  </a:cubicBezTo>
                  <a:cubicBezTo>
                    <a:pt x="117" y="25"/>
                    <a:pt x="113" y="22"/>
                    <a:pt x="108" y="22"/>
                  </a:cubicBezTo>
                  <a:cubicBezTo>
                    <a:pt x="107" y="22"/>
                    <a:pt x="106" y="22"/>
                    <a:pt x="105" y="23"/>
                  </a:cubicBezTo>
                  <a:cubicBezTo>
                    <a:pt x="9" y="51"/>
                    <a:pt x="9" y="51"/>
                    <a:pt x="9" y="51"/>
                  </a:cubicBezTo>
                  <a:cubicBezTo>
                    <a:pt x="6" y="52"/>
                    <a:pt x="4" y="54"/>
                    <a:pt x="3" y="57"/>
                  </a:cubicBezTo>
                  <a:close/>
                  <a:moveTo>
                    <a:pt x="106" y="28"/>
                  </a:moveTo>
                  <a:cubicBezTo>
                    <a:pt x="107" y="28"/>
                    <a:pt x="107" y="28"/>
                    <a:pt x="108" y="28"/>
                  </a:cubicBezTo>
                  <a:cubicBezTo>
                    <a:pt x="110" y="28"/>
                    <a:pt x="112" y="30"/>
                    <a:pt x="113" y="32"/>
                  </a:cubicBezTo>
                  <a:cubicBezTo>
                    <a:pt x="114" y="35"/>
                    <a:pt x="114" y="35"/>
                    <a:pt x="114" y="35"/>
                  </a:cubicBezTo>
                  <a:cubicBezTo>
                    <a:pt x="115" y="37"/>
                    <a:pt x="114" y="38"/>
                    <a:pt x="114" y="40"/>
                  </a:cubicBezTo>
                  <a:cubicBezTo>
                    <a:pt x="113" y="41"/>
                    <a:pt x="112" y="42"/>
                    <a:pt x="111" y="42"/>
                  </a:cubicBezTo>
                  <a:cubicBezTo>
                    <a:pt x="15" y="71"/>
                    <a:pt x="15" y="71"/>
                    <a:pt x="15" y="71"/>
                  </a:cubicBezTo>
                  <a:cubicBezTo>
                    <a:pt x="15" y="71"/>
                    <a:pt x="14" y="71"/>
                    <a:pt x="14" y="71"/>
                  </a:cubicBezTo>
                  <a:cubicBezTo>
                    <a:pt x="14" y="71"/>
                    <a:pt x="14" y="71"/>
                    <a:pt x="14" y="71"/>
                  </a:cubicBezTo>
                  <a:cubicBezTo>
                    <a:pt x="11" y="71"/>
                    <a:pt x="9" y="69"/>
                    <a:pt x="9" y="67"/>
                  </a:cubicBezTo>
                  <a:cubicBezTo>
                    <a:pt x="8" y="63"/>
                    <a:pt x="8" y="63"/>
                    <a:pt x="8" y="63"/>
                  </a:cubicBezTo>
                  <a:cubicBezTo>
                    <a:pt x="7" y="62"/>
                    <a:pt x="7" y="61"/>
                    <a:pt x="8" y="59"/>
                  </a:cubicBezTo>
                  <a:cubicBezTo>
                    <a:pt x="9" y="58"/>
                    <a:pt x="10" y="57"/>
                    <a:pt x="11" y="57"/>
                  </a:cubicBezTo>
                  <a:lnTo>
                    <a:pt x="106" y="28"/>
                  </a:lnTo>
                  <a:close/>
                  <a:moveTo>
                    <a:pt x="3" y="35"/>
                  </a:moveTo>
                  <a:cubicBezTo>
                    <a:pt x="4" y="40"/>
                    <a:pt x="9" y="43"/>
                    <a:pt x="14" y="43"/>
                  </a:cubicBezTo>
                  <a:cubicBezTo>
                    <a:pt x="15" y="43"/>
                    <a:pt x="16" y="43"/>
                    <a:pt x="17" y="43"/>
                  </a:cubicBezTo>
                  <a:cubicBezTo>
                    <a:pt x="66" y="28"/>
                    <a:pt x="66" y="28"/>
                    <a:pt x="66" y="28"/>
                  </a:cubicBezTo>
                  <a:cubicBezTo>
                    <a:pt x="72" y="26"/>
                    <a:pt x="76" y="19"/>
                    <a:pt x="74" y="13"/>
                  </a:cubicBezTo>
                  <a:cubicBezTo>
                    <a:pt x="73" y="10"/>
                    <a:pt x="73" y="10"/>
                    <a:pt x="73" y="10"/>
                  </a:cubicBezTo>
                  <a:cubicBezTo>
                    <a:pt x="71" y="4"/>
                    <a:pt x="65" y="0"/>
                    <a:pt x="59" y="2"/>
                  </a:cubicBezTo>
                  <a:cubicBezTo>
                    <a:pt x="9" y="17"/>
                    <a:pt x="9" y="17"/>
                    <a:pt x="9" y="17"/>
                  </a:cubicBezTo>
                  <a:cubicBezTo>
                    <a:pt x="3" y="19"/>
                    <a:pt x="0" y="25"/>
                    <a:pt x="2" y="31"/>
                  </a:cubicBezTo>
                  <a:lnTo>
                    <a:pt x="3" y="35"/>
                  </a:lnTo>
                  <a:close/>
                  <a:moveTo>
                    <a:pt x="11" y="23"/>
                  </a:moveTo>
                  <a:cubicBezTo>
                    <a:pt x="61" y="8"/>
                    <a:pt x="61" y="8"/>
                    <a:pt x="61" y="8"/>
                  </a:cubicBezTo>
                  <a:cubicBezTo>
                    <a:pt x="61" y="8"/>
                    <a:pt x="62" y="8"/>
                    <a:pt x="62" y="8"/>
                  </a:cubicBezTo>
                  <a:cubicBezTo>
                    <a:pt x="64" y="8"/>
                    <a:pt x="67" y="9"/>
                    <a:pt x="67" y="12"/>
                  </a:cubicBezTo>
                  <a:cubicBezTo>
                    <a:pt x="68" y="15"/>
                    <a:pt x="68" y="15"/>
                    <a:pt x="68" y="15"/>
                  </a:cubicBezTo>
                  <a:cubicBezTo>
                    <a:pt x="69" y="18"/>
                    <a:pt x="68" y="21"/>
                    <a:pt x="65" y="22"/>
                  </a:cubicBezTo>
                  <a:cubicBezTo>
                    <a:pt x="15" y="37"/>
                    <a:pt x="15" y="37"/>
                    <a:pt x="15" y="37"/>
                  </a:cubicBezTo>
                  <a:cubicBezTo>
                    <a:pt x="15" y="37"/>
                    <a:pt x="14" y="37"/>
                    <a:pt x="14" y="37"/>
                  </a:cubicBezTo>
                  <a:cubicBezTo>
                    <a:pt x="11" y="37"/>
                    <a:pt x="9" y="36"/>
                    <a:pt x="9" y="33"/>
                  </a:cubicBezTo>
                  <a:cubicBezTo>
                    <a:pt x="8" y="30"/>
                    <a:pt x="8" y="30"/>
                    <a:pt x="8" y="30"/>
                  </a:cubicBezTo>
                  <a:cubicBezTo>
                    <a:pt x="7" y="27"/>
                    <a:pt x="8" y="24"/>
                    <a:pt x="11" y="23"/>
                  </a:cubicBezTo>
                  <a:close/>
                  <a:moveTo>
                    <a:pt x="120" y="101"/>
                  </a:moveTo>
                  <a:cubicBezTo>
                    <a:pt x="119" y="97"/>
                    <a:pt x="119" y="97"/>
                    <a:pt x="119" y="97"/>
                  </a:cubicBezTo>
                  <a:cubicBezTo>
                    <a:pt x="117" y="92"/>
                    <a:pt x="110" y="88"/>
                    <a:pt x="105" y="90"/>
                  </a:cubicBezTo>
                  <a:cubicBezTo>
                    <a:pt x="82" y="96"/>
                    <a:pt x="82" y="96"/>
                    <a:pt x="82" y="96"/>
                  </a:cubicBezTo>
                  <a:cubicBezTo>
                    <a:pt x="76" y="98"/>
                    <a:pt x="72" y="104"/>
                    <a:pt x="72" y="110"/>
                  </a:cubicBezTo>
                  <a:cubicBezTo>
                    <a:pt x="72" y="138"/>
                    <a:pt x="72" y="138"/>
                    <a:pt x="72" y="138"/>
                  </a:cubicBezTo>
                  <a:cubicBezTo>
                    <a:pt x="55" y="138"/>
                    <a:pt x="55" y="138"/>
                    <a:pt x="55" y="138"/>
                  </a:cubicBezTo>
                  <a:cubicBezTo>
                    <a:pt x="55" y="106"/>
                    <a:pt x="55" y="106"/>
                    <a:pt x="55" y="106"/>
                  </a:cubicBezTo>
                  <a:cubicBezTo>
                    <a:pt x="55" y="104"/>
                    <a:pt x="54" y="101"/>
                    <a:pt x="53" y="99"/>
                  </a:cubicBezTo>
                  <a:cubicBezTo>
                    <a:pt x="112" y="82"/>
                    <a:pt x="112" y="82"/>
                    <a:pt x="112" y="82"/>
                  </a:cubicBezTo>
                  <a:cubicBezTo>
                    <a:pt x="115" y="81"/>
                    <a:pt x="118" y="79"/>
                    <a:pt x="119" y="76"/>
                  </a:cubicBezTo>
                  <a:cubicBezTo>
                    <a:pt x="120" y="73"/>
                    <a:pt x="121" y="70"/>
                    <a:pt x="120" y="67"/>
                  </a:cubicBezTo>
                  <a:cubicBezTo>
                    <a:pt x="119" y="64"/>
                    <a:pt x="119" y="64"/>
                    <a:pt x="119" y="64"/>
                  </a:cubicBezTo>
                  <a:cubicBezTo>
                    <a:pt x="117" y="58"/>
                    <a:pt x="110" y="54"/>
                    <a:pt x="105" y="56"/>
                  </a:cubicBezTo>
                  <a:cubicBezTo>
                    <a:pt x="9" y="85"/>
                    <a:pt x="9" y="85"/>
                    <a:pt x="9" y="85"/>
                  </a:cubicBezTo>
                  <a:cubicBezTo>
                    <a:pt x="6" y="86"/>
                    <a:pt x="4" y="88"/>
                    <a:pt x="3" y="90"/>
                  </a:cubicBezTo>
                  <a:cubicBezTo>
                    <a:pt x="1" y="92"/>
                    <a:pt x="1" y="95"/>
                    <a:pt x="1" y="97"/>
                  </a:cubicBezTo>
                  <a:cubicBezTo>
                    <a:pt x="2" y="98"/>
                    <a:pt x="2" y="98"/>
                    <a:pt x="2" y="99"/>
                  </a:cubicBezTo>
                  <a:cubicBezTo>
                    <a:pt x="3" y="102"/>
                    <a:pt x="3" y="102"/>
                    <a:pt x="3" y="102"/>
                  </a:cubicBezTo>
                  <a:cubicBezTo>
                    <a:pt x="4" y="106"/>
                    <a:pt x="7" y="109"/>
                    <a:pt x="10" y="110"/>
                  </a:cubicBezTo>
                  <a:cubicBezTo>
                    <a:pt x="11" y="110"/>
                    <a:pt x="11" y="110"/>
                    <a:pt x="11" y="110"/>
                  </a:cubicBezTo>
                  <a:cubicBezTo>
                    <a:pt x="23" y="113"/>
                    <a:pt x="23" y="113"/>
                    <a:pt x="23" y="113"/>
                  </a:cubicBezTo>
                  <a:cubicBezTo>
                    <a:pt x="26" y="114"/>
                    <a:pt x="28" y="118"/>
                    <a:pt x="28" y="121"/>
                  </a:cubicBezTo>
                  <a:cubicBezTo>
                    <a:pt x="28" y="138"/>
                    <a:pt x="28" y="138"/>
                    <a:pt x="28" y="138"/>
                  </a:cubicBezTo>
                  <a:cubicBezTo>
                    <a:pt x="17" y="138"/>
                    <a:pt x="17" y="138"/>
                    <a:pt x="17" y="138"/>
                  </a:cubicBezTo>
                  <a:cubicBezTo>
                    <a:pt x="17" y="187"/>
                    <a:pt x="17" y="187"/>
                    <a:pt x="17" y="187"/>
                  </a:cubicBezTo>
                  <a:cubicBezTo>
                    <a:pt x="17" y="199"/>
                    <a:pt x="28" y="208"/>
                    <a:pt x="40" y="209"/>
                  </a:cubicBezTo>
                  <a:cubicBezTo>
                    <a:pt x="40" y="214"/>
                    <a:pt x="40" y="214"/>
                    <a:pt x="40" y="214"/>
                  </a:cubicBezTo>
                  <a:cubicBezTo>
                    <a:pt x="40" y="220"/>
                    <a:pt x="46" y="225"/>
                    <a:pt x="53" y="225"/>
                  </a:cubicBezTo>
                  <a:cubicBezTo>
                    <a:pt x="74" y="225"/>
                    <a:pt x="74" y="225"/>
                    <a:pt x="74" y="225"/>
                  </a:cubicBezTo>
                  <a:cubicBezTo>
                    <a:pt x="81" y="225"/>
                    <a:pt x="87" y="220"/>
                    <a:pt x="87" y="214"/>
                  </a:cubicBezTo>
                  <a:cubicBezTo>
                    <a:pt x="87" y="209"/>
                    <a:pt x="87" y="209"/>
                    <a:pt x="87" y="209"/>
                  </a:cubicBezTo>
                  <a:cubicBezTo>
                    <a:pt x="99" y="208"/>
                    <a:pt x="110" y="199"/>
                    <a:pt x="110" y="187"/>
                  </a:cubicBezTo>
                  <a:cubicBezTo>
                    <a:pt x="110" y="138"/>
                    <a:pt x="110" y="138"/>
                    <a:pt x="110" y="138"/>
                  </a:cubicBezTo>
                  <a:cubicBezTo>
                    <a:pt x="99" y="138"/>
                    <a:pt x="99" y="138"/>
                    <a:pt x="99" y="138"/>
                  </a:cubicBezTo>
                  <a:cubicBezTo>
                    <a:pt x="99" y="125"/>
                    <a:pt x="99" y="125"/>
                    <a:pt x="99" y="125"/>
                  </a:cubicBezTo>
                  <a:cubicBezTo>
                    <a:pt x="99" y="122"/>
                    <a:pt x="101" y="118"/>
                    <a:pt x="104" y="117"/>
                  </a:cubicBezTo>
                  <a:cubicBezTo>
                    <a:pt x="112" y="115"/>
                    <a:pt x="112" y="115"/>
                    <a:pt x="112" y="115"/>
                  </a:cubicBezTo>
                  <a:cubicBezTo>
                    <a:pt x="118" y="113"/>
                    <a:pt x="122" y="107"/>
                    <a:pt x="120" y="101"/>
                  </a:cubicBezTo>
                  <a:close/>
                  <a:moveTo>
                    <a:pt x="43" y="98"/>
                  </a:moveTo>
                  <a:cubicBezTo>
                    <a:pt x="45" y="99"/>
                    <a:pt x="46" y="100"/>
                    <a:pt x="47" y="101"/>
                  </a:cubicBezTo>
                  <a:cubicBezTo>
                    <a:pt x="48" y="103"/>
                    <a:pt x="49" y="104"/>
                    <a:pt x="49" y="106"/>
                  </a:cubicBezTo>
                  <a:cubicBezTo>
                    <a:pt x="49" y="138"/>
                    <a:pt x="49" y="138"/>
                    <a:pt x="49" y="138"/>
                  </a:cubicBezTo>
                  <a:cubicBezTo>
                    <a:pt x="35" y="138"/>
                    <a:pt x="35" y="138"/>
                    <a:pt x="35" y="138"/>
                  </a:cubicBezTo>
                  <a:cubicBezTo>
                    <a:pt x="35" y="121"/>
                    <a:pt x="35" y="121"/>
                    <a:pt x="35" y="121"/>
                  </a:cubicBezTo>
                  <a:cubicBezTo>
                    <a:pt x="35" y="116"/>
                    <a:pt x="30" y="110"/>
                    <a:pt x="25" y="108"/>
                  </a:cubicBezTo>
                  <a:cubicBezTo>
                    <a:pt x="25" y="108"/>
                    <a:pt x="24" y="108"/>
                    <a:pt x="24" y="108"/>
                  </a:cubicBezTo>
                  <a:cubicBezTo>
                    <a:pt x="13" y="104"/>
                    <a:pt x="13" y="104"/>
                    <a:pt x="13" y="104"/>
                  </a:cubicBezTo>
                  <a:cubicBezTo>
                    <a:pt x="12" y="104"/>
                    <a:pt x="12" y="104"/>
                    <a:pt x="12" y="104"/>
                  </a:cubicBezTo>
                  <a:cubicBezTo>
                    <a:pt x="10" y="104"/>
                    <a:pt x="9" y="102"/>
                    <a:pt x="9" y="101"/>
                  </a:cubicBezTo>
                  <a:cubicBezTo>
                    <a:pt x="8" y="97"/>
                    <a:pt x="8" y="97"/>
                    <a:pt x="8" y="97"/>
                  </a:cubicBezTo>
                  <a:cubicBezTo>
                    <a:pt x="8" y="97"/>
                    <a:pt x="8" y="97"/>
                    <a:pt x="8" y="97"/>
                  </a:cubicBezTo>
                  <a:cubicBezTo>
                    <a:pt x="7" y="96"/>
                    <a:pt x="7" y="94"/>
                    <a:pt x="8" y="93"/>
                  </a:cubicBezTo>
                  <a:cubicBezTo>
                    <a:pt x="9" y="92"/>
                    <a:pt x="10" y="91"/>
                    <a:pt x="11" y="90"/>
                  </a:cubicBezTo>
                  <a:cubicBezTo>
                    <a:pt x="12" y="90"/>
                    <a:pt x="12" y="90"/>
                    <a:pt x="12" y="90"/>
                  </a:cubicBezTo>
                  <a:cubicBezTo>
                    <a:pt x="13" y="90"/>
                    <a:pt x="13" y="90"/>
                    <a:pt x="13" y="90"/>
                  </a:cubicBezTo>
                  <a:cubicBezTo>
                    <a:pt x="24" y="86"/>
                    <a:pt x="24" y="86"/>
                    <a:pt x="24" y="86"/>
                  </a:cubicBezTo>
                  <a:cubicBezTo>
                    <a:pt x="106" y="62"/>
                    <a:pt x="106" y="62"/>
                    <a:pt x="106" y="62"/>
                  </a:cubicBezTo>
                  <a:cubicBezTo>
                    <a:pt x="107" y="62"/>
                    <a:pt x="107" y="62"/>
                    <a:pt x="108" y="62"/>
                  </a:cubicBezTo>
                  <a:cubicBezTo>
                    <a:pt x="110" y="62"/>
                    <a:pt x="112" y="63"/>
                    <a:pt x="113" y="66"/>
                  </a:cubicBezTo>
                  <a:cubicBezTo>
                    <a:pt x="114" y="69"/>
                    <a:pt x="114" y="69"/>
                    <a:pt x="114" y="69"/>
                  </a:cubicBezTo>
                  <a:cubicBezTo>
                    <a:pt x="115" y="71"/>
                    <a:pt x="114" y="72"/>
                    <a:pt x="114" y="73"/>
                  </a:cubicBezTo>
                  <a:cubicBezTo>
                    <a:pt x="113" y="74"/>
                    <a:pt x="112" y="75"/>
                    <a:pt x="111" y="76"/>
                  </a:cubicBezTo>
                  <a:cubicBezTo>
                    <a:pt x="49" y="94"/>
                    <a:pt x="49" y="94"/>
                    <a:pt x="49" y="94"/>
                  </a:cubicBezTo>
                  <a:cubicBezTo>
                    <a:pt x="39" y="97"/>
                    <a:pt x="43" y="98"/>
                    <a:pt x="43" y="98"/>
                  </a:cubicBezTo>
                  <a:close/>
                  <a:moveTo>
                    <a:pt x="111" y="109"/>
                  </a:moveTo>
                  <a:cubicBezTo>
                    <a:pt x="103" y="111"/>
                    <a:pt x="103" y="111"/>
                    <a:pt x="103" y="111"/>
                  </a:cubicBezTo>
                  <a:cubicBezTo>
                    <a:pt x="97" y="113"/>
                    <a:pt x="92" y="119"/>
                    <a:pt x="92" y="125"/>
                  </a:cubicBezTo>
                  <a:cubicBezTo>
                    <a:pt x="92" y="138"/>
                    <a:pt x="92" y="138"/>
                    <a:pt x="92" y="138"/>
                  </a:cubicBezTo>
                  <a:cubicBezTo>
                    <a:pt x="78" y="138"/>
                    <a:pt x="78" y="138"/>
                    <a:pt x="78" y="138"/>
                  </a:cubicBezTo>
                  <a:cubicBezTo>
                    <a:pt x="78" y="110"/>
                    <a:pt x="78" y="110"/>
                    <a:pt x="78" y="110"/>
                  </a:cubicBezTo>
                  <a:cubicBezTo>
                    <a:pt x="78" y="107"/>
                    <a:pt x="81" y="103"/>
                    <a:pt x="84" y="102"/>
                  </a:cubicBezTo>
                  <a:cubicBezTo>
                    <a:pt x="106" y="96"/>
                    <a:pt x="106" y="96"/>
                    <a:pt x="106" y="96"/>
                  </a:cubicBezTo>
                  <a:cubicBezTo>
                    <a:pt x="109" y="95"/>
                    <a:pt x="112" y="96"/>
                    <a:pt x="113" y="99"/>
                  </a:cubicBezTo>
                  <a:cubicBezTo>
                    <a:pt x="114" y="103"/>
                    <a:pt x="114" y="103"/>
                    <a:pt x="114" y="103"/>
                  </a:cubicBezTo>
                  <a:cubicBezTo>
                    <a:pt x="115" y="106"/>
                    <a:pt x="113" y="109"/>
                    <a:pt x="111" y="109"/>
                  </a:cubicBezTo>
                  <a:close/>
                </a:path>
              </a:pathLst>
            </a:custGeom>
            <a:solidFill>
              <a:srgbClr val="FFFFFF"/>
            </a:solidFill>
            <a:ln>
              <a:noFill/>
            </a:ln>
          </p:spPr>
          <p:txBody>
            <a:bodyPr vert="horz" wrap="square" lIns="68571" tIns="34286" rIns="68571" bIns="34286" numCol="1" anchor="t" anchorCtr="0" compatLnSpc="1"/>
            <a:lstStyle/>
            <a:p>
              <a:endParaRPr lang="en-US">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3000" advClick="0" advTm="6000">
        <p14:shred/>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heel(4)">
                                      <p:cBhvr>
                                        <p:cTn id="7" dur="10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500" fill="hold"/>
                                        <p:tgtEl>
                                          <p:spTgt spid="32"/>
                                        </p:tgtEl>
                                        <p:attrNameLst>
                                          <p:attrName>ppt_x</p:attrName>
                                        </p:attrNameLst>
                                      </p:cBhvr>
                                      <p:tavLst>
                                        <p:tav tm="0">
                                          <p:val>
                                            <p:strVal val="0-#ppt_w/2"/>
                                          </p:val>
                                        </p:tav>
                                        <p:tav tm="100000">
                                          <p:val>
                                            <p:strVal val="#ppt_x"/>
                                          </p:val>
                                        </p:tav>
                                      </p:tavLst>
                                    </p:anim>
                                    <p:anim calcmode="lin" valueType="num">
                                      <p:cBhvr additive="base">
                                        <p:cTn id="13" dur="500" fill="hold"/>
                                        <p:tgtEl>
                                          <p:spTgt spid="32"/>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8" fill="hold" grpId="0" nodeType="after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additive="base">
                                        <p:cTn id="17" dur="500" fill="hold"/>
                                        <p:tgtEl>
                                          <p:spTgt spid="29"/>
                                        </p:tgtEl>
                                        <p:attrNameLst>
                                          <p:attrName>ppt_x</p:attrName>
                                        </p:attrNameLst>
                                      </p:cBhvr>
                                      <p:tavLst>
                                        <p:tav tm="0">
                                          <p:val>
                                            <p:strVal val="0-#ppt_w/2"/>
                                          </p:val>
                                        </p:tav>
                                        <p:tav tm="100000">
                                          <p:val>
                                            <p:strVal val="#ppt_x"/>
                                          </p:val>
                                        </p:tav>
                                      </p:tavLst>
                                    </p:anim>
                                    <p:anim calcmode="lin" valueType="num">
                                      <p:cBhvr additive="base">
                                        <p:cTn id="18" dur="500" fill="hold"/>
                                        <p:tgtEl>
                                          <p:spTgt spid="29"/>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2" presetClass="entr" presetSubtype="8" fill="hold" grpId="0" nodeType="after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additive="base">
                                        <p:cTn id="22" dur="500" fill="hold"/>
                                        <p:tgtEl>
                                          <p:spTgt spid="30"/>
                                        </p:tgtEl>
                                        <p:attrNameLst>
                                          <p:attrName>ppt_x</p:attrName>
                                        </p:attrNameLst>
                                      </p:cBhvr>
                                      <p:tavLst>
                                        <p:tav tm="0">
                                          <p:val>
                                            <p:strVal val="0-#ppt_w/2"/>
                                          </p:val>
                                        </p:tav>
                                        <p:tav tm="100000">
                                          <p:val>
                                            <p:strVal val="#ppt_x"/>
                                          </p:val>
                                        </p:tav>
                                      </p:tavLst>
                                    </p:anim>
                                    <p:anim calcmode="lin" valueType="num">
                                      <p:cBhvr additive="base">
                                        <p:cTn id="23" dur="500" fill="hold"/>
                                        <p:tgtEl>
                                          <p:spTgt spid="30"/>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2" presetClass="entr" presetSubtype="8" fill="hold" grpId="0" nodeType="after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additive="base">
                                        <p:cTn id="27" dur="500" fill="hold"/>
                                        <p:tgtEl>
                                          <p:spTgt spid="31"/>
                                        </p:tgtEl>
                                        <p:attrNameLst>
                                          <p:attrName>ppt_x</p:attrName>
                                        </p:attrNameLst>
                                      </p:cBhvr>
                                      <p:tavLst>
                                        <p:tav tm="0">
                                          <p:val>
                                            <p:strVal val="0-#ppt_w/2"/>
                                          </p:val>
                                        </p:tav>
                                        <p:tav tm="100000">
                                          <p:val>
                                            <p:strVal val="#ppt_x"/>
                                          </p:val>
                                        </p:tav>
                                      </p:tavLst>
                                    </p:anim>
                                    <p:anim calcmode="lin" valueType="num">
                                      <p:cBhvr additive="base">
                                        <p:cTn id="28" dur="500" fill="hold"/>
                                        <p:tgtEl>
                                          <p:spTgt spid="31"/>
                                        </p:tgtEl>
                                        <p:attrNameLst>
                                          <p:attrName>ppt_y</p:attrName>
                                        </p:attrNameLst>
                                      </p:cBhvr>
                                      <p:tavLst>
                                        <p:tav tm="0">
                                          <p:val>
                                            <p:strVal val="#ppt_y"/>
                                          </p:val>
                                        </p:tav>
                                        <p:tav tm="100000">
                                          <p:val>
                                            <p:strVal val="#ppt_y"/>
                                          </p:val>
                                        </p:tav>
                                      </p:tavLst>
                                    </p:anim>
                                  </p:childTnLst>
                                </p:cTn>
                              </p:par>
                              <p:par>
                                <p:cTn id="29" presetID="22" presetClass="entr" presetSubtype="8" fill="hold" nodeType="withEffect">
                                  <p:stCondLst>
                                    <p:cond delay="500"/>
                                  </p:stCondLst>
                                  <p:childTnLst>
                                    <p:set>
                                      <p:cBhvr>
                                        <p:cTn id="30" dur="1" fill="hold">
                                          <p:stCondLst>
                                            <p:cond delay="0"/>
                                          </p:stCondLst>
                                        </p:cTn>
                                        <p:tgtEl>
                                          <p:spTgt spid="36"/>
                                        </p:tgtEl>
                                        <p:attrNameLst>
                                          <p:attrName>style.visibility</p:attrName>
                                        </p:attrNameLst>
                                      </p:cBhvr>
                                      <p:to>
                                        <p:strVal val="visible"/>
                                      </p:to>
                                    </p:set>
                                    <p:animEffect transition="in" filter="wipe(left)">
                                      <p:cBhvr>
                                        <p:cTn id="31" dur="500"/>
                                        <p:tgtEl>
                                          <p:spTgt spid="36"/>
                                        </p:tgtEl>
                                      </p:cBhvr>
                                    </p:animEffect>
                                  </p:childTnLst>
                                </p:cTn>
                              </p:par>
                              <p:par>
                                <p:cTn id="32" presetID="10" presetClass="entr" presetSubtype="0" fill="hold" nodeType="withEffect">
                                  <p:stCondLst>
                                    <p:cond delay="50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10" presetClass="entr" presetSubtype="0" fill="hold" grpId="0" nodeType="withEffect">
                                  <p:stCondLst>
                                    <p:cond delay="1000"/>
                                  </p:stCondLst>
                                  <p:childTnLst>
                                    <p:set>
                                      <p:cBhvr>
                                        <p:cTn id="39" dur="1" fill="hold">
                                          <p:stCondLst>
                                            <p:cond delay="0"/>
                                          </p:stCondLst>
                                        </p:cTn>
                                        <p:tgtEl>
                                          <p:spTgt spid="34"/>
                                        </p:tgtEl>
                                        <p:attrNameLst>
                                          <p:attrName>style.visibility</p:attrName>
                                        </p:attrNameLst>
                                      </p:cBhvr>
                                      <p:to>
                                        <p:strVal val="visible"/>
                                      </p:to>
                                    </p:set>
                                    <p:animEffect transition="in" filter="fade">
                                      <p:cBhvr>
                                        <p:cTn id="40" dur="500"/>
                                        <p:tgtEl>
                                          <p:spTgt spid="34"/>
                                        </p:tgtEl>
                                      </p:cBhvr>
                                    </p:animEffect>
                                  </p:childTnLst>
                                </p:cTn>
                              </p:par>
                              <p:par>
                                <p:cTn id="41" presetID="22" presetClass="entr" presetSubtype="8" fill="hold" nodeType="withEffect">
                                  <p:stCondLst>
                                    <p:cond delay="1000"/>
                                  </p:stCondLst>
                                  <p:childTnLst>
                                    <p:set>
                                      <p:cBhvr>
                                        <p:cTn id="42" dur="1" fill="hold">
                                          <p:stCondLst>
                                            <p:cond delay="0"/>
                                          </p:stCondLst>
                                        </p:cTn>
                                        <p:tgtEl>
                                          <p:spTgt spid="37"/>
                                        </p:tgtEl>
                                        <p:attrNameLst>
                                          <p:attrName>style.visibility</p:attrName>
                                        </p:attrNameLst>
                                      </p:cBhvr>
                                      <p:to>
                                        <p:strVal val="visible"/>
                                      </p:to>
                                    </p:set>
                                    <p:animEffect transition="in" filter="wipe(left)">
                                      <p:cBhvr>
                                        <p:cTn id="43" dur="500"/>
                                        <p:tgtEl>
                                          <p:spTgt spid="37"/>
                                        </p:tgtEl>
                                      </p:cBhvr>
                                    </p:animEffect>
                                  </p:childTnLst>
                                </p:cTn>
                              </p:par>
                              <p:par>
                                <p:cTn id="44" presetID="10" presetClass="entr" presetSubtype="0" fill="hold" nodeType="withEffect">
                                  <p:stCondLst>
                                    <p:cond delay="1000"/>
                                  </p:stCondLst>
                                  <p:childTnLst>
                                    <p:set>
                                      <p:cBhvr>
                                        <p:cTn id="45" dur="1" fill="hold">
                                          <p:stCondLst>
                                            <p:cond delay="0"/>
                                          </p:stCondLst>
                                        </p:cTn>
                                        <p:tgtEl>
                                          <p:spTgt spid="43"/>
                                        </p:tgtEl>
                                        <p:attrNameLst>
                                          <p:attrName>style.visibility</p:attrName>
                                        </p:attrNameLst>
                                      </p:cBhvr>
                                      <p:to>
                                        <p:strVal val="visible"/>
                                      </p:to>
                                    </p:set>
                                    <p:animEffect transition="in" filter="fade">
                                      <p:cBhvr>
                                        <p:cTn id="46" dur="500"/>
                                        <p:tgtEl>
                                          <p:spTgt spid="43"/>
                                        </p:tgtEl>
                                      </p:cBhvr>
                                    </p:animEffect>
                                  </p:childTnLst>
                                </p:cTn>
                              </p:par>
                              <p:par>
                                <p:cTn id="47" presetID="10" presetClass="entr" presetSubtype="0" fill="hold" grpId="0" nodeType="withEffect">
                                  <p:stCondLst>
                                    <p:cond delay="1500"/>
                                  </p:stCondLst>
                                  <p:childTnLst>
                                    <p:set>
                                      <p:cBhvr>
                                        <p:cTn id="48" dur="1" fill="hold">
                                          <p:stCondLst>
                                            <p:cond delay="0"/>
                                          </p:stCondLst>
                                        </p:cTn>
                                        <p:tgtEl>
                                          <p:spTgt spid="35"/>
                                        </p:tgtEl>
                                        <p:attrNameLst>
                                          <p:attrName>style.visibility</p:attrName>
                                        </p:attrNameLst>
                                      </p:cBhvr>
                                      <p:to>
                                        <p:strVal val="visible"/>
                                      </p:to>
                                    </p:set>
                                    <p:animEffect transition="in" filter="fade">
                                      <p:cBhvr>
                                        <p:cTn id="49" dur="500"/>
                                        <p:tgtEl>
                                          <p:spTgt spid="35"/>
                                        </p:tgtEl>
                                      </p:cBhvr>
                                    </p:animEffect>
                                  </p:childTnLst>
                                </p:cTn>
                              </p:par>
                              <p:par>
                                <p:cTn id="50" presetID="10" presetClass="entr" presetSubtype="0" fill="hold" nodeType="withEffect">
                                  <p:stCondLst>
                                    <p:cond delay="1500"/>
                                  </p:stCondLst>
                                  <p:childTnLst>
                                    <p:set>
                                      <p:cBhvr>
                                        <p:cTn id="51" dur="1" fill="hold">
                                          <p:stCondLst>
                                            <p:cond delay="0"/>
                                          </p:stCondLst>
                                        </p:cTn>
                                        <p:tgtEl>
                                          <p:spTgt spid="72"/>
                                        </p:tgtEl>
                                        <p:attrNameLst>
                                          <p:attrName>style.visibility</p:attrName>
                                        </p:attrNameLst>
                                      </p:cBhvr>
                                      <p:to>
                                        <p:strVal val="visible"/>
                                      </p:to>
                                    </p:set>
                                    <p:animEffect transition="in" filter="fade">
                                      <p:cBhvr>
                                        <p:cTn id="52"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animBg="1"/>
      <p:bldP spid="30" grpId="0" animBg="1"/>
      <p:bldP spid="31" grpId="0" animBg="1"/>
      <p:bldP spid="32" grpId="0" animBg="1"/>
      <p:bldP spid="33" grpId="0"/>
      <p:bldP spid="34" grpId="0"/>
      <p:bldP spid="3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60" name="对角圆角矩形 59"/>
          <p:cNvSpPr/>
          <p:nvPr/>
        </p:nvSpPr>
        <p:spPr>
          <a:xfrm>
            <a:off x="755576" y="1275606"/>
            <a:ext cx="1343546" cy="573340"/>
          </a:xfrm>
          <a:prstGeom prst="round2Diag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1700" dirty="0">
                <a:solidFill>
                  <a:schemeClr val="bg1"/>
                </a:solidFill>
                <a:latin typeface="微软雅黑" panose="020B0503020204020204" pitchFamily="34" charset="-122"/>
                <a:ea typeface="微软雅黑" panose="020B0503020204020204" pitchFamily="34" charset="-122"/>
              </a:rPr>
              <a:t>添加内容</a:t>
            </a:r>
            <a:endParaRPr lang="zh-CN" altLang="en-US" sz="1700" dirty="0">
              <a:solidFill>
                <a:schemeClr val="bg1"/>
              </a:solidFill>
              <a:latin typeface="微软雅黑" panose="020B0503020204020204" pitchFamily="34" charset="-122"/>
              <a:ea typeface="微软雅黑" panose="020B0503020204020204" pitchFamily="34" charset="-122"/>
            </a:endParaRPr>
          </a:p>
        </p:txBody>
      </p:sp>
      <p:sp>
        <p:nvSpPr>
          <p:cNvPr id="81" name="对角圆角矩形 80"/>
          <p:cNvSpPr/>
          <p:nvPr/>
        </p:nvSpPr>
        <p:spPr>
          <a:xfrm>
            <a:off x="1756819" y="2081704"/>
            <a:ext cx="1345257" cy="573342"/>
          </a:xfrm>
          <a:prstGeom prst="round2Diag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1700" dirty="0">
                <a:solidFill>
                  <a:schemeClr val="bg1"/>
                </a:solidFill>
                <a:latin typeface="微软雅黑" panose="020B0503020204020204" pitchFamily="34" charset="-122"/>
                <a:ea typeface="微软雅黑" panose="020B0503020204020204" pitchFamily="34" charset="-122"/>
              </a:rPr>
              <a:t>添加内容</a:t>
            </a:r>
            <a:endParaRPr lang="zh-CN" altLang="en-US" sz="1700" dirty="0">
              <a:solidFill>
                <a:schemeClr val="bg1"/>
              </a:solidFill>
              <a:latin typeface="微软雅黑" panose="020B0503020204020204" pitchFamily="34" charset="-122"/>
              <a:ea typeface="微软雅黑" panose="020B0503020204020204" pitchFamily="34" charset="-122"/>
            </a:endParaRPr>
          </a:p>
        </p:txBody>
      </p:sp>
      <p:sp>
        <p:nvSpPr>
          <p:cNvPr id="82" name="对角圆角矩形 81"/>
          <p:cNvSpPr/>
          <p:nvPr/>
        </p:nvSpPr>
        <p:spPr>
          <a:xfrm>
            <a:off x="2758059" y="2887803"/>
            <a:ext cx="1345257" cy="573340"/>
          </a:xfrm>
          <a:prstGeom prst="round2Diag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1700" dirty="0">
                <a:solidFill>
                  <a:schemeClr val="bg1"/>
                </a:solidFill>
                <a:latin typeface="微软雅黑" panose="020B0503020204020204" pitchFamily="34" charset="-122"/>
                <a:ea typeface="微软雅黑" panose="020B0503020204020204" pitchFamily="34" charset="-122"/>
              </a:rPr>
              <a:t>添加内容</a:t>
            </a:r>
            <a:endParaRPr lang="zh-CN" altLang="en-US" sz="1700" dirty="0">
              <a:solidFill>
                <a:schemeClr val="bg1"/>
              </a:solidFill>
              <a:latin typeface="微软雅黑" panose="020B0503020204020204" pitchFamily="34" charset="-122"/>
              <a:ea typeface="微软雅黑" panose="020B0503020204020204" pitchFamily="34" charset="-122"/>
            </a:endParaRPr>
          </a:p>
        </p:txBody>
      </p:sp>
      <p:sp>
        <p:nvSpPr>
          <p:cNvPr id="83" name="对角圆角矩形 82"/>
          <p:cNvSpPr/>
          <p:nvPr/>
        </p:nvSpPr>
        <p:spPr>
          <a:xfrm>
            <a:off x="3761011" y="3693901"/>
            <a:ext cx="1343546" cy="573342"/>
          </a:xfrm>
          <a:prstGeom prst="round2Diag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r>
              <a:rPr lang="zh-CN" altLang="en-US" sz="1700" dirty="0">
                <a:solidFill>
                  <a:schemeClr val="bg1"/>
                </a:solidFill>
                <a:latin typeface="微软雅黑" panose="020B0503020204020204" pitchFamily="34" charset="-122"/>
                <a:ea typeface="微软雅黑" panose="020B0503020204020204" pitchFamily="34" charset="-122"/>
              </a:rPr>
              <a:t>添加内容</a:t>
            </a:r>
            <a:endParaRPr lang="zh-CN" altLang="en-US" sz="1700" dirty="0">
              <a:solidFill>
                <a:schemeClr val="bg1"/>
              </a:solidFill>
              <a:latin typeface="微软雅黑" panose="020B0503020204020204" pitchFamily="34" charset="-122"/>
              <a:ea typeface="微软雅黑" panose="020B0503020204020204" pitchFamily="34" charset="-122"/>
            </a:endParaRPr>
          </a:p>
        </p:txBody>
      </p:sp>
      <p:cxnSp>
        <p:nvCxnSpPr>
          <p:cNvPr id="84" name="直接箭头连接符 83"/>
          <p:cNvCxnSpPr/>
          <p:nvPr/>
        </p:nvCxnSpPr>
        <p:spPr>
          <a:xfrm>
            <a:off x="2251448" y="1530773"/>
            <a:ext cx="664071" cy="0"/>
          </a:xfrm>
          <a:prstGeom prst="straightConnector1">
            <a:avLst/>
          </a:prstGeom>
          <a:ln cap="rnd">
            <a:solidFill>
              <a:schemeClr val="bg1">
                <a:lumMod val="65000"/>
              </a:schemeClr>
            </a:solidFill>
            <a:prstDash val="sysDash"/>
            <a:tailEnd type="stealth"/>
          </a:ln>
        </p:spPr>
        <p:style>
          <a:lnRef idx="1">
            <a:schemeClr val="accent1"/>
          </a:lnRef>
          <a:fillRef idx="0">
            <a:schemeClr val="accent1"/>
          </a:fillRef>
          <a:effectRef idx="0">
            <a:schemeClr val="accent1"/>
          </a:effectRef>
          <a:fontRef idx="minor">
            <a:schemeClr val="tx1"/>
          </a:fontRef>
        </p:style>
      </p:cxnSp>
      <p:grpSp>
        <p:nvGrpSpPr>
          <p:cNvPr id="85" name="组合 84"/>
          <p:cNvGrpSpPr/>
          <p:nvPr/>
        </p:nvGrpSpPr>
        <p:grpSpPr>
          <a:xfrm>
            <a:off x="3065090" y="1275606"/>
            <a:ext cx="2832572" cy="619549"/>
            <a:chOff x="3024807" y="1419622"/>
            <a:chExt cx="2627313" cy="574675"/>
          </a:xfrm>
        </p:grpSpPr>
        <p:sp>
          <p:nvSpPr>
            <p:cNvPr id="86" name="文本框 8"/>
            <p:cNvSpPr txBox="1">
              <a:spLocks noChangeArrowheads="1"/>
            </p:cNvSpPr>
            <p:nvPr/>
          </p:nvSpPr>
          <p:spPr bwMode="auto">
            <a:xfrm>
              <a:off x="3024807" y="1419622"/>
              <a:ext cx="112918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pPr eaLnBrk="1" hangingPunct="1"/>
              <a:r>
                <a:rPr lang="zh-CN" altLang="en-US" sz="1900" dirty="0">
                  <a:solidFill>
                    <a:schemeClr val="tx1">
                      <a:lumMod val="85000"/>
                      <a:lumOff val="15000"/>
                    </a:schemeClr>
                  </a:solidFill>
                  <a:latin typeface="微软雅黑" panose="020B0503020204020204" pitchFamily="34" charset="-122"/>
                </a:rPr>
                <a:t>添加标题</a:t>
              </a:r>
              <a:endParaRPr lang="zh-CN" altLang="en-US" sz="1900" dirty="0">
                <a:solidFill>
                  <a:schemeClr val="tx1">
                    <a:lumMod val="85000"/>
                    <a:lumOff val="15000"/>
                  </a:schemeClr>
                </a:solidFill>
                <a:latin typeface="微软雅黑" panose="020B0503020204020204" pitchFamily="34" charset="-122"/>
              </a:endParaRPr>
            </a:p>
          </p:txBody>
        </p:sp>
        <p:sp>
          <p:nvSpPr>
            <p:cNvPr id="87" name="文本框 9"/>
            <p:cNvSpPr txBox="1"/>
            <p:nvPr/>
          </p:nvSpPr>
          <p:spPr>
            <a:xfrm>
              <a:off x="3024807" y="1705372"/>
              <a:ext cx="2627313" cy="288925"/>
            </a:xfrm>
            <a:prstGeom prst="rect">
              <a:avLst/>
            </a:prstGeom>
            <a:noFill/>
          </p:spPr>
          <p:txBody>
            <a:bodyPr anchor="ctr"/>
            <a:lstStyle/>
            <a:p>
              <a:pPr>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点击添加内容点击添加内容点击添加</a:t>
              </a:r>
              <a:endParaRPr lang="en-US" altLang="zh-CN"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cxnSp>
        <p:nvCxnSpPr>
          <p:cNvPr id="88" name="直接箭头连接符 87"/>
          <p:cNvCxnSpPr/>
          <p:nvPr/>
        </p:nvCxnSpPr>
        <p:spPr>
          <a:xfrm>
            <a:off x="3238997" y="2350563"/>
            <a:ext cx="664071" cy="0"/>
          </a:xfrm>
          <a:prstGeom prst="straightConnector1">
            <a:avLst/>
          </a:prstGeom>
          <a:ln cap="rnd">
            <a:solidFill>
              <a:schemeClr val="bg1">
                <a:lumMod val="65000"/>
              </a:schemeClr>
            </a:solidFill>
            <a:prstDash val="sysDash"/>
            <a:tailEnd type="stealth"/>
          </a:ln>
        </p:spPr>
        <p:style>
          <a:lnRef idx="1">
            <a:schemeClr val="accent1"/>
          </a:lnRef>
          <a:fillRef idx="0">
            <a:schemeClr val="accent1"/>
          </a:fillRef>
          <a:effectRef idx="0">
            <a:schemeClr val="accent1"/>
          </a:effectRef>
          <a:fontRef idx="minor">
            <a:schemeClr val="tx1"/>
          </a:fontRef>
        </p:style>
      </p:cxnSp>
      <p:grpSp>
        <p:nvGrpSpPr>
          <p:cNvPr id="89" name="组合 88"/>
          <p:cNvGrpSpPr/>
          <p:nvPr/>
        </p:nvGrpSpPr>
        <p:grpSpPr>
          <a:xfrm>
            <a:off x="3996693" y="2051914"/>
            <a:ext cx="2832572" cy="617838"/>
            <a:chOff x="3888903" y="2139702"/>
            <a:chExt cx="2627313" cy="573088"/>
          </a:xfrm>
        </p:grpSpPr>
        <p:sp>
          <p:nvSpPr>
            <p:cNvPr id="90" name="文本框 11"/>
            <p:cNvSpPr txBox="1">
              <a:spLocks noChangeArrowheads="1"/>
            </p:cNvSpPr>
            <p:nvPr/>
          </p:nvSpPr>
          <p:spPr bwMode="auto">
            <a:xfrm>
              <a:off x="3888903" y="2139702"/>
              <a:ext cx="1129185"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r>
                <a:rPr lang="zh-CN" altLang="en-US" sz="1900" dirty="0">
                  <a:solidFill>
                    <a:schemeClr val="tx1">
                      <a:lumMod val="85000"/>
                      <a:lumOff val="15000"/>
                    </a:schemeClr>
                  </a:solidFill>
                  <a:latin typeface="微软雅黑" panose="020B0503020204020204" pitchFamily="34" charset="-122"/>
                </a:rPr>
                <a:t>添加标题</a:t>
              </a:r>
              <a:endParaRPr lang="zh-CN" altLang="en-US" sz="1900" dirty="0">
                <a:solidFill>
                  <a:schemeClr val="tx1">
                    <a:lumMod val="85000"/>
                    <a:lumOff val="15000"/>
                  </a:schemeClr>
                </a:solidFill>
                <a:latin typeface="微软雅黑" panose="020B0503020204020204" pitchFamily="34" charset="-122"/>
              </a:endParaRPr>
            </a:p>
          </p:txBody>
        </p:sp>
        <p:sp>
          <p:nvSpPr>
            <p:cNvPr id="91" name="文本框 12"/>
            <p:cNvSpPr txBox="1"/>
            <p:nvPr/>
          </p:nvSpPr>
          <p:spPr>
            <a:xfrm>
              <a:off x="3888903" y="2425452"/>
              <a:ext cx="2627313" cy="287338"/>
            </a:xfrm>
            <a:prstGeom prst="rect">
              <a:avLst/>
            </a:prstGeom>
            <a:noFill/>
          </p:spPr>
          <p:txBody>
            <a:bodyPr anchor="ctr"/>
            <a:lstStyle/>
            <a:p>
              <a:pPr>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点击添加内容点击添加内容点击添加</a:t>
              </a:r>
              <a:endParaRPr lang="en-US" altLang="zh-CN"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cxnSp>
        <p:nvCxnSpPr>
          <p:cNvPr id="92" name="直接箭头连接符 91"/>
          <p:cNvCxnSpPr/>
          <p:nvPr/>
        </p:nvCxnSpPr>
        <p:spPr>
          <a:xfrm>
            <a:off x="4226546" y="3170354"/>
            <a:ext cx="664071" cy="0"/>
          </a:xfrm>
          <a:prstGeom prst="straightConnector1">
            <a:avLst/>
          </a:prstGeom>
          <a:ln cap="rnd">
            <a:solidFill>
              <a:schemeClr val="bg1">
                <a:lumMod val="65000"/>
              </a:schemeClr>
            </a:solidFill>
            <a:prstDash val="sysDash"/>
            <a:tailEnd type="stealth"/>
          </a:ln>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4912867" y="2909063"/>
            <a:ext cx="2832571" cy="617837"/>
            <a:chOff x="4738688" y="2934767"/>
            <a:chExt cx="2627312" cy="573087"/>
          </a:xfrm>
        </p:grpSpPr>
        <p:sp>
          <p:nvSpPr>
            <p:cNvPr id="94" name="文本框 14"/>
            <p:cNvSpPr txBox="1">
              <a:spLocks noChangeArrowheads="1"/>
            </p:cNvSpPr>
            <p:nvPr/>
          </p:nvSpPr>
          <p:spPr bwMode="auto">
            <a:xfrm>
              <a:off x="4738688" y="2934767"/>
              <a:ext cx="112918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r>
                <a:rPr lang="zh-CN" altLang="en-US" sz="1900" dirty="0">
                  <a:solidFill>
                    <a:schemeClr val="tx1">
                      <a:lumMod val="85000"/>
                      <a:lumOff val="15000"/>
                    </a:schemeClr>
                  </a:solidFill>
                  <a:latin typeface="微软雅黑" panose="020B0503020204020204" pitchFamily="34" charset="-122"/>
                </a:rPr>
                <a:t>添加标题</a:t>
              </a:r>
              <a:endParaRPr lang="zh-CN" altLang="en-US" sz="1900" dirty="0">
                <a:solidFill>
                  <a:schemeClr val="tx1">
                    <a:lumMod val="85000"/>
                    <a:lumOff val="15000"/>
                  </a:schemeClr>
                </a:solidFill>
                <a:latin typeface="微软雅黑" panose="020B0503020204020204" pitchFamily="34" charset="-122"/>
              </a:endParaRPr>
            </a:p>
          </p:txBody>
        </p:sp>
        <p:sp>
          <p:nvSpPr>
            <p:cNvPr id="95" name="文本框 15"/>
            <p:cNvSpPr txBox="1"/>
            <p:nvPr/>
          </p:nvSpPr>
          <p:spPr>
            <a:xfrm>
              <a:off x="4738688" y="3220517"/>
              <a:ext cx="2627312" cy="287337"/>
            </a:xfrm>
            <a:prstGeom prst="rect">
              <a:avLst/>
            </a:prstGeom>
            <a:noFill/>
          </p:spPr>
          <p:txBody>
            <a:bodyPr anchor="ctr"/>
            <a:lstStyle/>
            <a:p>
              <a:pPr>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点击添加内容点击添加内容点击添加</a:t>
              </a:r>
              <a:endParaRPr lang="en-US" altLang="zh-CN"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cxnSp>
        <p:nvCxnSpPr>
          <p:cNvPr id="96" name="直接箭头连接符 95"/>
          <p:cNvCxnSpPr/>
          <p:nvPr/>
        </p:nvCxnSpPr>
        <p:spPr>
          <a:xfrm>
            <a:off x="5214095" y="3990144"/>
            <a:ext cx="664071" cy="0"/>
          </a:xfrm>
          <a:prstGeom prst="straightConnector1">
            <a:avLst/>
          </a:prstGeom>
          <a:ln cap="rnd">
            <a:solidFill>
              <a:schemeClr val="bg1">
                <a:lumMod val="65000"/>
              </a:schemeClr>
            </a:solidFill>
            <a:prstDash val="sysDash"/>
            <a:tailEnd type="stealth"/>
          </a:ln>
        </p:spPr>
        <p:style>
          <a:lnRef idx="1">
            <a:schemeClr val="accent1"/>
          </a:lnRef>
          <a:fillRef idx="0">
            <a:schemeClr val="accent1"/>
          </a:fillRef>
          <a:effectRef idx="0">
            <a:schemeClr val="accent1"/>
          </a:effectRef>
          <a:fontRef idx="minor">
            <a:schemeClr val="tx1"/>
          </a:fontRef>
        </p:style>
      </p:cxnSp>
      <p:grpSp>
        <p:nvGrpSpPr>
          <p:cNvPr id="97" name="组合 96"/>
          <p:cNvGrpSpPr/>
          <p:nvPr/>
        </p:nvGrpSpPr>
        <p:grpSpPr>
          <a:xfrm>
            <a:off x="5896993" y="3685370"/>
            <a:ext cx="2832572" cy="617838"/>
            <a:chOff x="5651500" y="3654846"/>
            <a:chExt cx="2627313" cy="573088"/>
          </a:xfrm>
        </p:grpSpPr>
        <p:sp>
          <p:nvSpPr>
            <p:cNvPr id="98" name="文本框 17"/>
            <p:cNvSpPr txBox="1">
              <a:spLocks noChangeArrowheads="1"/>
            </p:cNvSpPr>
            <p:nvPr/>
          </p:nvSpPr>
          <p:spPr bwMode="auto">
            <a:xfrm>
              <a:off x="5651500" y="3654846"/>
              <a:ext cx="112918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r>
                <a:rPr lang="zh-CN" altLang="en-US" sz="1900" dirty="0">
                  <a:solidFill>
                    <a:schemeClr val="tx1">
                      <a:lumMod val="85000"/>
                      <a:lumOff val="15000"/>
                    </a:schemeClr>
                  </a:solidFill>
                  <a:latin typeface="微软雅黑" panose="020B0503020204020204" pitchFamily="34" charset="-122"/>
                </a:rPr>
                <a:t>添加标题</a:t>
              </a:r>
              <a:endParaRPr lang="zh-CN" altLang="en-US" sz="1900" dirty="0">
                <a:solidFill>
                  <a:schemeClr val="tx1">
                    <a:lumMod val="85000"/>
                    <a:lumOff val="15000"/>
                  </a:schemeClr>
                </a:solidFill>
                <a:latin typeface="微软雅黑" panose="020B0503020204020204" pitchFamily="34" charset="-122"/>
              </a:endParaRPr>
            </a:p>
          </p:txBody>
        </p:sp>
        <p:sp>
          <p:nvSpPr>
            <p:cNvPr id="99" name="文本框 18"/>
            <p:cNvSpPr txBox="1"/>
            <p:nvPr/>
          </p:nvSpPr>
          <p:spPr>
            <a:xfrm>
              <a:off x="5651500" y="3940596"/>
              <a:ext cx="2627313" cy="287338"/>
            </a:xfrm>
            <a:prstGeom prst="rect">
              <a:avLst/>
            </a:prstGeom>
            <a:noFill/>
          </p:spPr>
          <p:txBody>
            <a:bodyPr anchor="ctr"/>
            <a:lstStyle/>
            <a:p>
              <a:pPr>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点击添加内容点击添加内容点击添加</a:t>
              </a:r>
              <a:endParaRPr lang="en-US" altLang="zh-CN"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
        <p:nvSpPr>
          <p:cNvPr id="100" name="直角上箭头 99"/>
          <p:cNvSpPr/>
          <p:nvPr/>
        </p:nvSpPr>
        <p:spPr>
          <a:xfrm rot="5400000">
            <a:off x="1103026" y="1965340"/>
            <a:ext cx="580186" cy="569938"/>
          </a:xfrm>
          <a:prstGeom prst="bentUp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endParaRPr lang="zh-CN" altLang="en-US" sz="1700"/>
          </a:p>
        </p:txBody>
      </p:sp>
      <p:sp>
        <p:nvSpPr>
          <p:cNvPr id="101" name="直角上箭头 100"/>
          <p:cNvSpPr/>
          <p:nvPr/>
        </p:nvSpPr>
        <p:spPr>
          <a:xfrm rot="5400000">
            <a:off x="2116248" y="2761170"/>
            <a:ext cx="581897" cy="568226"/>
          </a:xfrm>
          <a:prstGeom prst="bentUp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endParaRPr lang="zh-CN" altLang="en-US" sz="1700"/>
          </a:p>
        </p:txBody>
      </p:sp>
      <p:sp>
        <p:nvSpPr>
          <p:cNvPr id="102" name="直角上箭头 101"/>
          <p:cNvSpPr/>
          <p:nvPr/>
        </p:nvSpPr>
        <p:spPr>
          <a:xfrm rot="5400000">
            <a:off x="3130326" y="3556145"/>
            <a:ext cx="581897" cy="569937"/>
          </a:xfrm>
          <a:prstGeom prst="bentUp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98581" tIns="49291" rIns="98581" bIns="49291" anchor="ctr"/>
          <a:lstStyle/>
          <a:p>
            <a:pPr algn="ctr">
              <a:defRPr/>
            </a:pPr>
            <a:endParaRPr lang="zh-CN" altLang="en-US" sz="1700"/>
          </a:p>
        </p:txBody>
      </p:sp>
    </p:spTree>
  </p:cSld>
  <p:clrMapOvr>
    <a:masterClrMapping/>
  </p:clrMapOvr>
  <mc:AlternateContent xmlns:mc="http://schemas.openxmlformats.org/markup-compatibility/2006">
    <mc:Choice xmlns:p14="http://schemas.microsoft.com/office/powerpoint/2010/main" Requires="p14">
      <p:transition spd="slow" advClick="0" advTm="8000">
        <p14:flash/>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heel(4)">
                                      <p:cBhvr>
                                        <p:cTn id="7" dur="1000"/>
                                        <p:tgtEl>
                                          <p:spTgt spid="20"/>
                                        </p:tgtEl>
                                      </p:cBhvr>
                                    </p:animEffect>
                                  </p:childTnLst>
                                </p:cTn>
                              </p:par>
                            </p:childTnLst>
                          </p:cTn>
                        </p:par>
                        <p:par>
                          <p:cTn id="8" fill="hold">
                            <p:stCondLst>
                              <p:cond delay="1000"/>
                            </p:stCondLst>
                            <p:childTnLst>
                              <p:par>
                                <p:cTn id="9" presetID="2" presetClass="entr" presetSubtype="1" fill="hold" grpId="0" nodeType="after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ppt_x"/>
                                          </p:val>
                                        </p:tav>
                                        <p:tav tm="100000">
                                          <p:val>
                                            <p:strVal val="#ppt_x"/>
                                          </p:val>
                                        </p:tav>
                                      </p:tavLst>
                                    </p:anim>
                                    <p:anim calcmode="lin" valueType="num">
                                      <p:cBhvr additive="base">
                                        <p:cTn id="12" dur="500" fill="hold"/>
                                        <p:tgtEl>
                                          <p:spTgt spid="60"/>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nodeType="afterEffect">
                                  <p:stCondLst>
                                    <p:cond delay="0"/>
                                  </p:stCondLst>
                                  <p:childTnLst>
                                    <p:set>
                                      <p:cBhvr>
                                        <p:cTn id="15" dur="1" fill="hold">
                                          <p:stCondLst>
                                            <p:cond delay="0"/>
                                          </p:stCondLst>
                                        </p:cTn>
                                        <p:tgtEl>
                                          <p:spTgt spid="84"/>
                                        </p:tgtEl>
                                        <p:attrNameLst>
                                          <p:attrName>style.visibility</p:attrName>
                                        </p:attrNameLst>
                                      </p:cBhvr>
                                      <p:to>
                                        <p:strVal val="visible"/>
                                      </p:to>
                                    </p:set>
                                    <p:animEffect transition="in" filter="wipe(left)">
                                      <p:cBhvr>
                                        <p:cTn id="16" dur="500"/>
                                        <p:tgtEl>
                                          <p:spTgt spid="84"/>
                                        </p:tgtEl>
                                      </p:cBhvr>
                                    </p:animEffect>
                                  </p:childTnLst>
                                </p:cTn>
                              </p:par>
                            </p:childTnLst>
                          </p:cTn>
                        </p:par>
                        <p:par>
                          <p:cTn id="17" fill="hold">
                            <p:stCondLst>
                              <p:cond delay="2000"/>
                            </p:stCondLst>
                            <p:childTnLst>
                              <p:par>
                                <p:cTn id="18" presetID="22" presetClass="entr" presetSubtype="8" fill="hold" nodeType="afterEffect">
                                  <p:stCondLst>
                                    <p:cond delay="0"/>
                                  </p:stCondLst>
                                  <p:childTnLst>
                                    <p:set>
                                      <p:cBhvr>
                                        <p:cTn id="19" dur="1" fill="hold">
                                          <p:stCondLst>
                                            <p:cond delay="0"/>
                                          </p:stCondLst>
                                        </p:cTn>
                                        <p:tgtEl>
                                          <p:spTgt spid="85"/>
                                        </p:tgtEl>
                                        <p:attrNameLst>
                                          <p:attrName>style.visibility</p:attrName>
                                        </p:attrNameLst>
                                      </p:cBhvr>
                                      <p:to>
                                        <p:strVal val="visible"/>
                                      </p:to>
                                    </p:set>
                                    <p:animEffect transition="in" filter="wipe(left)">
                                      <p:cBhvr>
                                        <p:cTn id="20" dur="500"/>
                                        <p:tgtEl>
                                          <p:spTgt spid="85"/>
                                        </p:tgtEl>
                                      </p:cBhvr>
                                    </p:animEffect>
                                  </p:childTnLst>
                                </p:cTn>
                              </p:par>
                            </p:childTnLst>
                          </p:cTn>
                        </p:par>
                        <p:par>
                          <p:cTn id="21" fill="hold">
                            <p:stCondLst>
                              <p:cond delay="2500"/>
                            </p:stCondLst>
                            <p:childTnLst>
                              <p:par>
                                <p:cTn id="22" presetID="12" presetClass="entr" presetSubtype="1" fill="hold" grpId="0" nodeType="afterEffect">
                                  <p:stCondLst>
                                    <p:cond delay="0"/>
                                  </p:stCondLst>
                                  <p:childTnLst>
                                    <p:set>
                                      <p:cBhvr>
                                        <p:cTn id="23" dur="1" fill="hold">
                                          <p:stCondLst>
                                            <p:cond delay="0"/>
                                          </p:stCondLst>
                                        </p:cTn>
                                        <p:tgtEl>
                                          <p:spTgt spid="100"/>
                                        </p:tgtEl>
                                        <p:attrNameLst>
                                          <p:attrName>style.visibility</p:attrName>
                                        </p:attrNameLst>
                                      </p:cBhvr>
                                      <p:to>
                                        <p:strVal val="visible"/>
                                      </p:to>
                                    </p:set>
                                    <p:anim calcmode="lin" valueType="num">
                                      <p:cBhvr additive="base">
                                        <p:cTn id="24" dur="500"/>
                                        <p:tgtEl>
                                          <p:spTgt spid="100"/>
                                        </p:tgtEl>
                                        <p:attrNameLst>
                                          <p:attrName>ppt_y</p:attrName>
                                        </p:attrNameLst>
                                      </p:cBhvr>
                                      <p:tavLst>
                                        <p:tav tm="0">
                                          <p:val>
                                            <p:strVal val="#ppt_y-#ppt_h*1.125000"/>
                                          </p:val>
                                        </p:tav>
                                        <p:tav tm="100000">
                                          <p:val>
                                            <p:strVal val="#ppt_y"/>
                                          </p:val>
                                        </p:tav>
                                      </p:tavLst>
                                    </p:anim>
                                    <p:animEffect transition="in" filter="wipe(down)">
                                      <p:cBhvr>
                                        <p:cTn id="25" dur="500"/>
                                        <p:tgtEl>
                                          <p:spTgt spid="100"/>
                                        </p:tgtEl>
                                      </p:cBhvr>
                                    </p:animEffect>
                                  </p:childTnLst>
                                </p:cTn>
                              </p:par>
                            </p:childTnLst>
                          </p:cTn>
                        </p:par>
                        <p:par>
                          <p:cTn id="26" fill="hold">
                            <p:stCondLst>
                              <p:cond delay="3000"/>
                            </p:stCondLst>
                            <p:childTnLst>
                              <p:par>
                                <p:cTn id="27" presetID="22" presetClass="entr" presetSubtype="8" fill="hold" grpId="0" nodeType="afterEffect">
                                  <p:stCondLst>
                                    <p:cond delay="0"/>
                                  </p:stCondLst>
                                  <p:childTnLst>
                                    <p:set>
                                      <p:cBhvr>
                                        <p:cTn id="28" dur="1" fill="hold">
                                          <p:stCondLst>
                                            <p:cond delay="0"/>
                                          </p:stCondLst>
                                        </p:cTn>
                                        <p:tgtEl>
                                          <p:spTgt spid="81"/>
                                        </p:tgtEl>
                                        <p:attrNameLst>
                                          <p:attrName>style.visibility</p:attrName>
                                        </p:attrNameLst>
                                      </p:cBhvr>
                                      <p:to>
                                        <p:strVal val="visible"/>
                                      </p:to>
                                    </p:set>
                                    <p:animEffect transition="in" filter="wipe(left)">
                                      <p:cBhvr>
                                        <p:cTn id="29" dur="500"/>
                                        <p:tgtEl>
                                          <p:spTgt spid="81"/>
                                        </p:tgtEl>
                                      </p:cBhvr>
                                    </p:animEffect>
                                  </p:childTnLst>
                                </p:cTn>
                              </p:par>
                            </p:childTnLst>
                          </p:cTn>
                        </p:par>
                        <p:par>
                          <p:cTn id="30" fill="hold">
                            <p:stCondLst>
                              <p:cond delay="3500"/>
                            </p:stCondLst>
                            <p:childTnLst>
                              <p:par>
                                <p:cTn id="31" presetID="22" presetClass="entr" presetSubtype="8" fill="hold" nodeType="afterEffect">
                                  <p:stCondLst>
                                    <p:cond delay="0"/>
                                  </p:stCondLst>
                                  <p:childTnLst>
                                    <p:set>
                                      <p:cBhvr>
                                        <p:cTn id="32" dur="1" fill="hold">
                                          <p:stCondLst>
                                            <p:cond delay="0"/>
                                          </p:stCondLst>
                                        </p:cTn>
                                        <p:tgtEl>
                                          <p:spTgt spid="88"/>
                                        </p:tgtEl>
                                        <p:attrNameLst>
                                          <p:attrName>style.visibility</p:attrName>
                                        </p:attrNameLst>
                                      </p:cBhvr>
                                      <p:to>
                                        <p:strVal val="visible"/>
                                      </p:to>
                                    </p:set>
                                    <p:animEffect transition="in" filter="wipe(left)">
                                      <p:cBhvr>
                                        <p:cTn id="33" dur="500"/>
                                        <p:tgtEl>
                                          <p:spTgt spid="88"/>
                                        </p:tgtEl>
                                      </p:cBhvr>
                                    </p:animEffect>
                                  </p:childTnLst>
                                </p:cTn>
                              </p:par>
                            </p:childTnLst>
                          </p:cTn>
                        </p:par>
                        <p:par>
                          <p:cTn id="34" fill="hold">
                            <p:stCondLst>
                              <p:cond delay="4000"/>
                            </p:stCondLst>
                            <p:childTnLst>
                              <p:par>
                                <p:cTn id="35" presetID="22" presetClass="entr" presetSubtype="8" fill="hold" nodeType="afterEffect">
                                  <p:stCondLst>
                                    <p:cond delay="0"/>
                                  </p:stCondLst>
                                  <p:childTnLst>
                                    <p:set>
                                      <p:cBhvr>
                                        <p:cTn id="36" dur="1" fill="hold">
                                          <p:stCondLst>
                                            <p:cond delay="0"/>
                                          </p:stCondLst>
                                        </p:cTn>
                                        <p:tgtEl>
                                          <p:spTgt spid="89"/>
                                        </p:tgtEl>
                                        <p:attrNameLst>
                                          <p:attrName>style.visibility</p:attrName>
                                        </p:attrNameLst>
                                      </p:cBhvr>
                                      <p:to>
                                        <p:strVal val="visible"/>
                                      </p:to>
                                    </p:set>
                                    <p:animEffect transition="in" filter="wipe(left)">
                                      <p:cBhvr>
                                        <p:cTn id="37" dur="500"/>
                                        <p:tgtEl>
                                          <p:spTgt spid="89"/>
                                        </p:tgtEl>
                                      </p:cBhvr>
                                    </p:animEffect>
                                  </p:childTnLst>
                                </p:cTn>
                              </p:par>
                            </p:childTnLst>
                          </p:cTn>
                        </p:par>
                        <p:par>
                          <p:cTn id="38" fill="hold">
                            <p:stCondLst>
                              <p:cond delay="4500"/>
                            </p:stCondLst>
                            <p:childTnLst>
                              <p:par>
                                <p:cTn id="39" presetID="12" presetClass="entr" presetSubtype="1" fill="hold" grpId="0" nodeType="afterEffect">
                                  <p:stCondLst>
                                    <p:cond delay="0"/>
                                  </p:stCondLst>
                                  <p:childTnLst>
                                    <p:set>
                                      <p:cBhvr>
                                        <p:cTn id="40" dur="1" fill="hold">
                                          <p:stCondLst>
                                            <p:cond delay="0"/>
                                          </p:stCondLst>
                                        </p:cTn>
                                        <p:tgtEl>
                                          <p:spTgt spid="101"/>
                                        </p:tgtEl>
                                        <p:attrNameLst>
                                          <p:attrName>style.visibility</p:attrName>
                                        </p:attrNameLst>
                                      </p:cBhvr>
                                      <p:to>
                                        <p:strVal val="visible"/>
                                      </p:to>
                                    </p:set>
                                    <p:anim calcmode="lin" valueType="num">
                                      <p:cBhvr additive="base">
                                        <p:cTn id="41" dur="500"/>
                                        <p:tgtEl>
                                          <p:spTgt spid="101"/>
                                        </p:tgtEl>
                                        <p:attrNameLst>
                                          <p:attrName>ppt_y</p:attrName>
                                        </p:attrNameLst>
                                      </p:cBhvr>
                                      <p:tavLst>
                                        <p:tav tm="0">
                                          <p:val>
                                            <p:strVal val="#ppt_y-#ppt_h*1.125000"/>
                                          </p:val>
                                        </p:tav>
                                        <p:tav tm="100000">
                                          <p:val>
                                            <p:strVal val="#ppt_y"/>
                                          </p:val>
                                        </p:tav>
                                      </p:tavLst>
                                    </p:anim>
                                    <p:animEffect transition="in" filter="wipe(down)">
                                      <p:cBhvr>
                                        <p:cTn id="42" dur="500"/>
                                        <p:tgtEl>
                                          <p:spTgt spid="101"/>
                                        </p:tgtEl>
                                      </p:cBhvr>
                                    </p:animEffect>
                                  </p:childTnLst>
                                </p:cTn>
                              </p:par>
                            </p:childTnLst>
                          </p:cTn>
                        </p:par>
                        <p:par>
                          <p:cTn id="43" fill="hold">
                            <p:stCondLst>
                              <p:cond delay="5000"/>
                            </p:stCondLst>
                            <p:childTnLst>
                              <p:par>
                                <p:cTn id="44" presetID="22" presetClass="entr" presetSubtype="8" fill="hold" grpId="0" nodeType="afterEffect">
                                  <p:stCondLst>
                                    <p:cond delay="0"/>
                                  </p:stCondLst>
                                  <p:childTnLst>
                                    <p:set>
                                      <p:cBhvr>
                                        <p:cTn id="45" dur="1" fill="hold">
                                          <p:stCondLst>
                                            <p:cond delay="0"/>
                                          </p:stCondLst>
                                        </p:cTn>
                                        <p:tgtEl>
                                          <p:spTgt spid="82"/>
                                        </p:tgtEl>
                                        <p:attrNameLst>
                                          <p:attrName>style.visibility</p:attrName>
                                        </p:attrNameLst>
                                      </p:cBhvr>
                                      <p:to>
                                        <p:strVal val="visible"/>
                                      </p:to>
                                    </p:set>
                                    <p:animEffect transition="in" filter="wipe(left)">
                                      <p:cBhvr>
                                        <p:cTn id="46" dur="500"/>
                                        <p:tgtEl>
                                          <p:spTgt spid="82"/>
                                        </p:tgtEl>
                                      </p:cBhvr>
                                    </p:animEffect>
                                  </p:childTnLst>
                                </p:cTn>
                              </p:par>
                            </p:childTnLst>
                          </p:cTn>
                        </p:par>
                        <p:par>
                          <p:cTn id="47" fill="hold">
                            <p:stCondLst>
                              <p:cond delay="5500"/>
                            </p:stCondLst>
                            <p:childTnLst>
                              <p:par>
                                <p:cTn id="48" presetID="22" presetClass="entr" presetSubtype="8" fill="hold" nodeType="afterEffect">
                                  <p:stCondLst>
                                    <p:cond delay="0"/>
                                  </p:stCondLst>
                                  <p:childTnLst>
                                    <p:set>
                                      <p:cBhvr>
                                        <p:cTn id="49" dur="1" fill="hold">
                                          <p:stCondLst>
                                            <p:cond delay="0"/>
                                          </p:stCondLst>
                                        </p:cTn>
                                        <p:tgtEl>
                                          <p:spTgt spid="92"/>
                                        </p:tgtEl>
                                        <p:attrNameLst>
                                          <p:attrName>style.visibility</p:attrName>
                                        </p:attrNameLst>
                                      </p:cBhvr>
                                      <p:to>
                                        <p:strVal val="visible"/>
                                      </p:to>
                                    </p:set>
                                    <p:animEffect transition="in" filter="wipe(left)">
                                      <p:cBhvr>
                                        <p:cTn id="50" dur="500"/>
                                        <p:tgtEl>
                                          <p:spTgt spid="92"/>
                                        </p:tgtEl>
                                      </p:cBhvr>
                                    </p:animEffect>
                                  </p:childTnLst>
                                </p:cTn>
                              </p:par>
                            </p:childTnLst>
                          </p:cTn>
                        </p:par>
                        <p:par>
                          <p:cTn id="51" fill="hold">
                            <p:stCondLst>
                              <p:cond delay="6000"/>
                            </p:stCondLst>
                            <p:childTnLst>
                              <p:par>
                                <p:cTn id="52" presetID="22" presetClass="entr" presetSubtype="8" fill="hold" nodeType="afterEffect">
                                  <p:stCondLst>
                                    <p:cond delay="0"/>
                                  </p:stCondLst>
                                  <p:childTnLst>
                                    <p:set>
                                      <p:cBhvr>
                                        <p:cTn id="53" dur="1" fill="hold">
                                          <p:stCondLst>
                                            <p:cond delay="0"/>
                                          </p:stCondLst>
                                        </p:cTn>
                                        <p:tgtEl>
                                          <p:spTgt spid="93"/>
                                        </p:tgtEl>
                                        <p:attrNameLst>
                                          <p:attrName>style.visibility</p:attrName>
                                        </p:attrNameLst>
                                      </p:cBhvr>
                                      <p:to>
                                        <p:strVal val="visible"/>
                                      </p:to>
                                    </p:set>
                                    <p:animEffect transition="in" filter="wipe(left)">
                                      <p:cBhvr>
                                        <p:cTn id="54" dur="500"/>
                                        <p:tgtEl>
                                          <p:spTgt spid="93"/>
                                        </p:tgtEl>
                                      </p:cBhvr>
                                    </p:animEffect>
                                  </p:childTnLst>
                                </p:cTn>
                              </p:par>
                            </p:childTnLst>
                          </p:cTn>
                        </p:par>
                        <p:par>
                          <p:cTn id="55" fill="hold">
                            <p:stCondLst>
                              <p:cond delay="6500"/>
                            </p:stCondLst>
                            <p:childTnLst>
                              <p:par>
                                <p:cTn id="56" presetID="12" presetClass="entr" presetSubtype="1" fill="hold" grpId="0" nodeType="afterEffect">
                                  <p:stCondLst>
                                    <p:cond delay="0"/>
                                  </p:stCondLst>
                                  <p:childTnLst>
                                    <p:set>
                                      <p:cBhvr>
                                        <p:cTn id="57" dur="1" fill="hold">
                                          <p:stCondLst>
                                            <p:cond delay="0"/>
                                          </p:stCondLst>
                                        </p:cTn>
                                        <p:tgtEl>
                                          <p:spTgt spid="102"/>
                                        </p:tgtEl>
                                        <p:attrNameLst>
                                          <p:attrName>style.visibility</p:attrName>
                                        </p:attrNameLst>
                                      </p:cBhvr>
                                      <p:to>
                                        <p:strVal val="visible"/>
                                      </p:to>
                                    </p:set>
                                    <p:anim calcmode="lin" valueType="num">
                                      <p:cBhvr additive="base">
                                        <p:cTn id="58" dur="500"/>
                                        <p:tgtEl>
                                          <p:spTgt spid="102"/>
                                        </p:tgtEl>
                                        <p:attrNameLst>
                                          <p:attrName>ppt_y</p:attrName>
                                        </p:attrNameLst>
                                      </p:cBhvr>
                                      <p:tavLst>
                                        <p:tav tm="0">
                                          <p:val>
                                            <p:strVal val="#ppt_y-#ppt_h*1.125000"/>
                                          </p:val>
                                        </p:tav>
                                        <p:tav tm="100000">
                                          <p:val>
                                            <p:strVal val="#ppt_y"/>
                                          </p:val>
                                        </p:tav>
                                      </p:tavLst>
                                    </p:anim>
                                    <p:animEffect transition="in" filter="wipe(down)">
                                      <p:cBhvr>
                                        <p:cTn id="59" dur="500"/>
                                        <p:tgtEl>
                                          <p:spTgt spid="102"/>
                                        </p:tgtEl>
                                      </p:cBhvr>
                                    </p:animEffect>
                                  </p:childTnLst>
                                </p:cTn>
                              </p:par>
                            </p:childTnLst>
                          </p:cTn>
                        </p:par>
                        <p:par>
                          <p:cTn id="60" fill="hold">
                            <p:stCondLst>
                              <p:cond delay="7000"/>
                            </p:stCondLst>
                            <p:childTnLst>
                              <p:par>
                                <p:cTn id="61" presetID="22" presetClass="entr" presetSubtype="8" fill="hold" grpId="0" nodeType="afterEffect">
                                  <p:stCondLst>
                                    <p:cond delay="0"/>
                                  </p:stCondLst>
                                  <p:childTnLst>
                                    <p:set>
                                      <p:cBhvr>
                                        <p:cTn id="62" dur="1" fill="hold">
                                          <p:stCondLst>
                                            <p:cond delay="0"/>
                                          </p:stCondLst>
                                        </p:cTn>
                                        <p:tgtEl>
                                          <p:spTgt spid="83"/>
                                        </p:tgtEl>
                                        <p:attrNameLst>
                                          <p:attrName>style.visibility</p:attrName>
                                        </p:attrNameLst>
                                      </p:cBhvr>
                                      <p:to>
                                        <p:strVal val="visible"/>
                                      </p:to>
                                    </p:set>
                                    <p:animEffect transition="in" filter="wipe(left)">
                                      <p:cBhvr>
                                        <p:cTn id="63" dur="500"/>
                                        <p:tgtEl>
                                          <p:spTgt spid="83"/>
                                        </p:tgtEl>
                                      </p:cBhvr>
                                    </p:animEffect>
                                  </p:childTnLst>
                                </p:cTn>
                              </p:par>
                            </p:childTnLst>
                          </p:cTn>
                        </p:par>
                        <p:par>
                          <p:cTn id="64" fill="hold">
                            <p:stCondLst>
                              <p:cond delay="7500"/>
                            </p:stCondLst>
                            <p:childTnLst>
                              <p:par>
                                <p:cTn id="65" presetID="22" presetClass="entr" presetSubtype="8" fill="hold" nodeType="afterEffect">
                                  <p:stCondLst>
                                    <p:cond delay="0"/>
                                  </p:stCondLst>
                                  <p:childTnLst>
                                    <p:set>
                                      <p:cBhvr>
                                        <p:cTn id="66" dur="1" fill="hold">
                                          <p:stCondLst>
                                            <p:cond delay="0"/>
                                          </p:stCondLst>
                                        </p:cTn>
                                        <p:tgtEl>
                                          <p:spTgt spid="96"/>
                                        </p:tgtEl>
                                        <p:attrNameLst>
                                          <p:attrName>style.visibility</p:attrName>
                                        </p:attrNameLst>
                                      </p:cBhvr>
                                      <p:to>
                                        <p:strVal val="visible"/>
                                      </p:to>
                                    </p:set>
                                    <p:animEffect transition="in" filter="wipe(left)">
                                      <p:cBhvr>
                                        <p:cTn id="67" dur="500"/>
                                        <p:tgtEl>
                                          <p:spTgt spid="96"/>
                                        </p:tgtEl>
                                      </p:cBhvr>
                                    </p:animEffect>
                                  </p:childTnLst>
                                </p:cTn>
                              </p:par>
                            </p:childTnLst>
                          </p:cTn>
                        </p:par>
                        <p:par>
                          <p:cTn id="68" fill="hold">
                            <p:stCondLst>
                              <p:cond delay="8000"/>
                            </p:stCondLst>
                            <p:childTnLst>
                              <p:par>
                                <p:cTn id="69" presetID="22" presetClass="entr" presetSubtype="8" fill="hold" nodeType="afterEffect">
                                  <p:stCondLst>
                                    <p:cond delay="0"/>
                                  </p:stCondLst>
                                  <p:childTnLst>
                                    <p:set>
                                      <p:cBhvr>
                                        <p:cTn id="70" dur="1" fill="hold">
                                          <p:stCondLst>
                                            <p:cond delay="0"/>
                                          </p:stCondLst>
                                        </p:cTn>
                                        <p:tgtEl>
                                          <p:spTgt spid="97"/>
                                        </p:tgtEl>
                                        <p:attrNameLst>
                                          <p:attrName>style.visibility</p:attrName>
                                        </p:attrNameLst>
                                      </p:cBhvr>
                                      <p:to>
                                        <p:strVal val="visible"/>
                                      </p:to>
                                    </p:set>
                                    <p:animEffect transition="in" filter="wipe(left)">
                                      <p:cBhvr>
                                        <p:cTn id="71"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60" grpId="0" animBg="1"/>
      <p:bldP spid="81" grpId="0" animBg="1"/>
      <p:bldP spid="82" grpId="0" animBg="1"/>
      <p:bldP spid="83" grpId="0" animBg="1"/>
      <p:bldP spid="100" grpId="0" animBg="1"/>
      <p:bldP spid="101" grpId="0" animBg="1"/>
      <p:bldP spid="102" grpId="0" animBg="1"/>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 y="0"/>
            <a:ext cx="9144004" cy="5143500"/>
          </a:xfrm>
          <a:prstGeom prst="rect">
            <a:avLst/>
          </a:prstGeom>
        </p:spPr>
      </p:pic>
      <p:grpSp>
        <p:nvGrpSpPr>
          <p:cNvPr id="36" name="组合 35"/>
          <p:cNvGrpSpPr/>
          <p:nvPr/>
        </p:nvGrpSpPr>
        <p:grpSpPr>
          <a:xfrm>
            <a:off x="1172096" y="1032991"/>
            <a:ext cx="7072312" cy="3482975"/>
            <a:chOff x="1358950" y="1173758"/>
            <a:chExt cx="7072312" cy="3482975"/>
          </a:xfrm>
        </p:grpSpPr>
        <p:sp>
          <p:nvSpPr>
            <p:cNvPr id="37" name="Freeform 5"/>
            <p:cNvSpPr/>
            <p:nvPr/>
          </p:nvSpPr>
          <p:spPr bwMode="auto">
            <a:xfrm>
              <a:off x="1358950" y="1173758"/>
              <a:ext cx="7072312" cy="3482975"/>
            </a:xfrm>
            <a:custGeom>
              <a:avLst/>
              <a:gdLst>
                <a:gd name="T0" fmla="*/ 97 w 9549"/>
                <a:gd name="T1" fmla="*/ 0 h 4700"/>
                <a:gd name="T2" fmla="*/ 9452 w 9549"/>
                <a:gd name="T3" fmla="*/ 0 h 4700"/>
                <a:gd name="T4" fmla="*/ 9549 w 9549"/>
                <a:gd name="T5" fmla="*/ 97 h 4700"/>
                <a:gd name="T6" fmla="*/ 9549 w 9549"/>
                <a:gd name="T7" fmla="*/ 4603 h 4700"/>
                <a:gd name="T8" fmla="*/ 9452 w 9549"/>
                <a:gd name="T9" fmla="*/ 4700 h 4700"/>
                <a:gd name="T10" fmla="*/ 97 w 9549"/>
                <a:gd name="T11" fmla="*/ 4700 h 4700"/>
                <a:gd name="T12" fmla="*/ 0 w 9549"/>
                <a:gd name="T13" fmla="*/ 4603 h 4700"/>
                <a:gd name="T14" fmla="*/ 0 w 9549"/>
                <a:gd name="T15" fmla="*/ 97 h 4700"/>
                <a:gd name="T16" fmla="*/ 97 w 9549"/>
                <a:gd name="T17" fmla="*/ 0 h 4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49" h="4700">
                  <a:moveTo>
                    <a:pt x="97" y="0"/>
                  </a:moveTo>
                  <a:lnTo>
                    <a:pt x="9452" y="0"/>
                  </a:lnTo>
                  <a:cubicBezTo>
                    <a:pt x="9505" y="0"/>
                    <a:pt x="9549" y="43"/>
                    <a:pt x="9549" y="97"/>
                  </a:cubicBezTo>
                  <a:lnTo>
                    <a:pt x="9549" y="4603"/>
                  </a:lnTo>
                  <a:cubicBezTo>
                    <a:pt x="9549" y="4656"/>
                    <a:pt x="9505" y="4700"/>
                    <a:pt x="9452" y="4700"/>
                  </a:cubicBezTo>
                  <a:lnTo>
                    <a:pt x="97" y="4700"/>
                  </a:lnTo>
                  <a:cubicBezTo>
                    <a:pt x="44" y="4700"/>
                    <a:pt x="0" y="4656"/>
                    <a:pt x="0" y="4603"/>
                  </a:cubicBezTo>
                  <a:lnTo>
                    <a:pt x="0" y="97"/>
                  </a:lnTo>
                  <a:cubicBezTo>
                    <a:pt x="0" y="43"/>
                    <a:pt x="44" y="0"/>
                    <a:pt x="97" y="0"/>
                  </a:cubicBezTo>
                  <a:close/>
                </a:path>
              </a:pathLst>
            </a:cu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Freeform 8"/>
            <p:cNvSpPr/>
            <p:nvPr/>
          </p:nvSpPr>
          <p:spPr bwMode="auto">
            <a:xfrm>
              <a:off x="7851825" y="4077295"/>
              <a:ext cx="579437" cy="579438"/>
            </a:xfrm>
            <a:custGeom>
              <a:avLst/>
              <a:gdLst>
                <a:gd name="T0" fmla="*/ 782 w 782"/>
                <a:gd name="T1" fmla="*/ 0 h 782"/>
                <a:gd name="T2" fmla="*/ 782 w 782"/>
                <a:gd name="T3" fmla="*/ 685 h 782"/>
                <a:gd name="T4" fmla="*/ 685 w 782"/>
                <a:gd name="T5" fmla="*/ 782 h 782"/>
                <a:gd name="T6" fmla="*/ 0 w 782"/>
                <a:gd name="T7" fmla="*/ 782 h 782"/>
                <a:gd name="T8" fmla="*/ 782 w 782"/>
                <a:gd name="T9" fmla="*/ 0 h 782"/>
              </a:gdLst>
              <a:ahLst/>
              <a:cxnLst>
                <a:cxn ang="0">
                  <a:pos x="T0" y="T1"/>
                </a:cxn>
                <a:cxn ang="0">
                  <a:pos x="T2" y="T3"/>
                </a:cxn>
                <a:cxn ang="0">
                  <a:pos x="T4" y="T5"/>
                </a:cxn>
                <a:cxn ang="0">
                  <a:pos x="T6" y="T7"/>
                </a:cxn>
                <a:cxn ang="0">
                  <a:pos x="T8" y="T9"/>
                </a:cxn>
              </a:cxnLst>
              <a:rect l="0" t="0" r="r" b="b"/>
              <a:pathLst>
                <a:path w="782" h="782">
                  <a:moveTo>
                    <a:pt x="782" y="0"/>
                  </a:moveTo>
                  <a:lnTo>
                    <a:pt x="782" y="685"/>
                  </a:lnTo>
                  <a:cubicBezTo>
                    <a:pt x="782" y="738"/>
                    <a:pt x="738" y="782"/>
                    <a:pt x="685" y="782"/>
                  </a:cubicBezTo>
                  <a:lnTo>
                    <a:pt x="0" y="782"/>
                  </a:lnTo>
                  <a:lnTo>
                    <a:pt x="782" y="0"/>
                  </a:lnTo>
                  <a:close/>
                </a:path>
              </a:pathLst>
            </a:custGeom>
            <a:solidFill>
              <a:srgbClr val="FF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grpSp>
      <p:sp>
        <p:nvSpPr>
          <p:cNvPr id="39" name="Freeform 6"/>
          <p:cNvSpPr/>
          <p:nvPr/>
        </p:nvSpPr>
        <p:spPr bwMode="auto">
          <a:xfrm>
            <a:off x="1073671" y="831378"/>
            <a:ext cx="2422525" cy="193675"/>
          </a:xfrm>
          <a:custGeom>
            <a:avLst/>
            <a:gdLst>
              <a:gd name="T0" fmla="*/ 249 w 3270"/>
              <a:gd name="T1" fmla="*/ 261 h 261"/>
              <a:gd name="T2" fmla="*/ 3270 w 3270"/>
              <a:gd name="T3" fmla="*/ 261 h 261"/>
              <a:gd name="T4" fmla="*/ 3022 w 3270"/>
              <a:gd name="T5" fmla="*/ 0 h 261"/>
              <a:gd name="T6" fmla="*/ 0 w 3270"/>
              <a:gd name="T7" fmla="*/ 0 h 261"/>
              <a:gd name="T8" fmla="*/ 249 w 3270"/>
              <a:gd name="T9" fmla="*/ 261 h 261"/>
            </a:gdLst>
            <a:ahLst/>
            <a:cxnLst>
              <a:cxn ang="0">
                <a:pos x="T0" y="T1"/>
              </a:cxn>
              <a:cxn ang="0">
                <a:pos x="T2" y="T3"/>
              </a:cxn>
              <a:cxn ang="0">
                <a:pos x="T4" y="T5"/>
              </a:cxn>
              <a:cxn ang="0">
                <a:pos x="T6" y="T7"/>
              </a:cxn>
              <a:cxn ang="0">
                <a:pos x="T8" y="T9"/>
              </a:cxn>
            </a:cxnLst>
            <a:rect l="0" t="0" r="r" b="b"/>
            <a:pathLst>
              <a:path w="3270" h="261">
                <a:moveTo>
                  <a:pt x="249" y="261"/>
                </a:moveTo>
                <a:lnTo>
                  <a:pt x="3270" y="261"/>
                </a:lnTo>
                <a:lnTo>
                  <a:pt x="3022" y="0"/>
                </a:lnTo>
                <a:lnTo>
                  <a:pt x="0" y="0"/>
                </a:lnTo>
                <a:lnTo>
                  <a:pt x="249" y="261"/>
                </a:lnTo>
                <a:close/>
              </a:path>
            </a:pathLst>
          </a:custGeom>
          <a:solidFill>
            <a:srgbClr val="C0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40" name="Freeform 7"/>
          <p:cNvSpPr/>
          <p:nvPr/>
        </p:nvSpPr>
        <p:spPr bwMode="auto">
          <a:xfrm>
            <a:off x="1073671" y="831378"/>
            <a:ext cx="2238375" cy="1554163"/>
          </a:xfrm>
          <a:custGeom>
            <a:avLst/>
            <a:gdLst>
              <a:gd name="T0" fmla="*/ 3022 w 3022"/>
              <a:gd name="T1" fmla="*/ 0 h 2098"/>
              <a:gd name="T2" fmla="*/ 0 w 3022"/>
              <a:gd name="T3" fmla="*/ 0 h 2098"/>
              <a:gd name="T4" fmla="*/ 0 w 3022"/>
              <a:gd name="T5" fmla="*/ 2098 h 2098"/>
              <a:gd name="T6" fmla="*/ 2165 w 3022"/>
              <a:gd name="T7" fmla="*/ 2098 h 2098"/>
              <a:gd name="T8" fmla="*/ 3022 w 3022"/>
              <a:gd name="T9" fmla="*/ 0 h 2098"/>
            </a:gdLst>
            <a:ahLst/>
            <a:cxnLst>
              <a:cxn ang="0">
                <a:pos x="T0" y="T1"/>
              </a:cxn>
              <a:cxn ang="0">
                <a:pos x="T2" y="T3"/>
              </a:cxn>
              <a:cxn ang="0">
                <a:pos x="T4" y="T5"/>
              </a:cxn>
              <a:cxn ang="0">
                <a:pos x="T6" y="T7"/>
              </a:cxn>
              <a:cxn ang="0">
                <a:pos x="T8" y="T9"/>
              </a:cxn>
            </a:cxnLst>
            <a:rect l="0" t="0" r="r" b="b"/>
            <a:pathLst>
              <a:path w="3022" h="2098">
                <a:moveTo>
                  <a:pt x="3022" y="0"/>
                </a:moveTo>
                <a:lnTo>
                  <a:pt x="0" y="0"/>
                </a:lnTo>
                <a:lnTo>
                  <a:pt x="0" y="2098"/>
                </a:lnTo>
                <a:lnTo>
                  <a:pt x="2165" y="2098"/>
                </a:lnTo>
                <a:lnTo>
                  <a:pt x="3022" y="0"/>
                </a:lnTo>
                <a:close/>
              </a:path>
            </a:pathLst>
          </a:custGeom>
          <a:solidFill>
            <a:srgbClr val="FF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41" name="Freeform 9"/>
          <p:cNvSpPr>
            <a:spLocks noEditPoints="1"/>
          </p:cNvSpPr>
          <p:nvPr/>
        </p:nvSpPr>
        <p:spPr bwMode="auto">
          <a:xfrm>
            <a:off x="7966596" y="4261966"/>
            <a:ext cx="198437" cy="198438"/>
          </a:xfrm>
          <a:custGeom>
            <a:avLst/>
            <a:gdLst>
              <a:gd name="T0" fmla="*/ 146 w 268"/>
              <a:gd name="T1" fmla="*/ 226 h 268"/>
              <a:gd name="T2" fmla="*/ 125 w 268"/>
              <a:gd name="T3" fmla="*/ 209 h 268"/>
              <a:gd name="T4" fmla="*/ 177 w 268"/>
              <a:gd name="T5" fmla="*/ 148 h 268"/>
              <a:gd name="T6" fmla="*/ 43 w 268"/>
              <a:gd name="T7" fmla="*/ 148 h 268"/>
              <a:gd name="T8" fmla="*/ 43 w 268"/>
              <a:gd name="T9" fmla="*/ 120 h 268"/>
              <a:gd name="T10" fmla="*/ 177 w 268"/>
              <a:gd name="T11" fmla="*/ 120 h 268"/>
              <a:gd name="T12" fmla="*/ 125 w 268"/>
              <a:gd name="T13" fmla="*/ 60 h 268"/>
              <a:gd name="T14" fmla="*/ 146 w 268"/>
              <a:gd name="T15" fmla="*/ 42 h 268"/>
              <a:gd name="T16" fmla="*/ 224 w 268"/>
              <a:gd name="T17" fmla="*/ 134 h 268"/>
              <a:gd name="T18" fmla="*/ 146 w 268"/>
              <a:gd name="T19" fmla="*/ 226 h 268"/>
              <a:gd name="T20" fmla="*/ 134 w 268"/>
              <a:gd name="T21" fmla="*/ 0 h 268"/>
              <a:gd name="T22" fmla="*/ 268 w 268"/>
              <a:gd name="T23" fmla="*/ 134 h 268"/>
              <a:gd name="T24" fmla="*/ 134 w 268"/>
              <a:gd name="T25" fmla="*/ 268 h 268"/>
              <a:gd name="T26" fmla="*/ 0 w 268"/>
              <a:gd name="T27" fmla="*/ 134 h 268"/>
              <a:gd name="T28" fmla="*/ 134 w 268"/>
              <a:gd name="T29" fmla="*/ 0 h 268"/>
              <a:gd name="T30" fmla="*/ 134 w 268"/>
              <a:gd name="T31" fmla="*/ 17 h 268"/>
              <a:gd name="T32" fmla="*/ 250 w 268"/>
              <a:gd name="T33" fmla="*/ 134 h 268"/>
              <a:gd name="T34" fmla="*/ 134 w 268"/>
              <a:gd name="T35" fmla="*/ 251 h 268"/>
              <a:gd name="T36" fmla="*/ 17 w 268"/>
              <a:gd name="T37" fmla="*/ 134 h 268"/>
              <a:gd name="T38" fmla="*/ 134 w 268"/>
              <a:gd name="T39" fmla="*/ 1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8" h="268">
                <a:moveTo>
                  <a:pt x="146" y="226"/>
                </a:moveTo>
                <a:lnTo>
                  <a:pt x="125" y="209"/>
                </a:lnTo>
                <a:lnTo>
                  <a:pt x="177" y="148"/>
                </a:lnTo>
                <a:lnTo>
                  <a:pt x="43" y="148"/>
                </a:lnTo>
                <a:lnTo>
                  <a:pt x="43" y="120"/>
                </a:lnTo>
                <a:lnTo>
                  <a:pt x="177" y="120"/>
                </a:lnTo>
                <a:lnTo>
                  <a:pt x="125" y="60"/>
                </a:lnTo>
                <a:lnTo>
                  <a:pt x="146" y="42"/>
                </a:lnTo>
                <a:lnTo>
                  <a:pt x="224" y="134"/>
                </a:lnTo>
                <a:lnTo>
                  <a:pt x="146" y="226"/>
                </a:lnTo>
                <a:close/>
                <a:moveTo>
                  <a:pt x="134" y="0"/>
                </a:moveTo>
                <a:cubicBezTo>
                  <a:pt x="208" y="0"/>
                  <a:pt x="268" y="60"/>
                  <a:pt x="268" y="134"/>
                </a:cubicBezTo>
                <a:cubicBezTo>
                  <a:pt x="268" y="208"/>
                  <a:pt x="208" y="268"/>
                  <a:pt x="134" y="268"/>
                </a:cubicBezTo>
                <a:cubicBezTo>
                  <a:pt x="60" y="268"/>
                  <a:pt x="0" y="208"/>
                  <a:pt x="0" y="134"/>
                </a:cubicBezTo>
                <a:cubicBezTo>
                  <a:pt x="0" y="60"/>
                  <a:pt x="60" y="0"/>
                  <a:pt x="134" y="0"/>
                </a:cubicBezTo>
                <a:close/>
                <a:moveTo>
                  <a:pt x="134" y="17"/>
                </a:moveTo>
                <a:cubicBezTo>
                  <a:pt x="198" y="17"/>
                  <a:pt x="250" y="70"/>
                  <a:pt x="250" y="134"/>
                </a:cubicBezTo>
                <a:cubicBezTo>
                  <a:pt x="250" y="199"/>
                  <a:pt x="198" y="251"/>
                  <a:pt x="134" y="251"/>
                </a:cubicBezTo>
                <a:cubicBezTo>
                  <a:pt x="69" y="251"/>
                  <a:pt x="17" y="199"/>
                  <a:pt x="17" y="134"/>
                </a:cubicBezTo>
                <a:cubicBezTo>
                  <a:pt x="17" y="70"/>
                  <a:pt x="69" y="17"/>
                  <a:pt x="134" y="1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42" name="TextBox 41"/>
          <p:cNvSpPr txBox="1"/>
          <p:nvPr/>
        </p:nvSpPr>
        <p:spPr>
          <a:xfrm>
            <a:off x="1683547" y="996675"/>
            <a:ext cx="698793" cy="1323439"/>
          </a:xfrm>
          <a:prstGeom prst="rect">
            <a:avLst/>
          </a:prstGeom>
          <a:noFill/>
        </p:spPr>
        <p:txBody>
          <a:bodyPr wrap="square" rtlCol="0">
            <a:spAutoFit/>
          </a:bodyPr>
          <a:lstStyle/>
          <a:p>
            <a:r>
              <a:rPr lang="en-US" altLang="zh-CN" sz="8000" b="1" dirty="0" smtClean="0">
                <a:solidFill>
                  <a:srgbClr val="F8F8F8"/>
                </a:solidFill>
                <a:latin typeface="微软雅黑" panose="020B0503020204020204" pitchFamily="34" charset="-122"/>
                <a:ea typeface="微软雅黑" panose="020B0503020204020204" pitchFamily="34" charset="-122"/>
              </a:rPr>
              <a:t>4</a:t>
            </a:r>
            <a:endParaRPr lang="zh-CN" altLang="en-US" sz="8000" b="1" dirty="0">
              <a:solidFill>
                <a:srgbClr val="F8F8F8"/>
              </a:solidFill>
              <a:latin typeface="微软雅黑" panose="020B0503020204020204" pitchFamily="34" charset="-122"/>
              <a:ea typeface="微软雅黑" panose="020B0503020204020204" pitchFamily="34" charset="-122"/>
            </a:endParaRPr>
          </a:p>
        </p:txBody>
      </p:sp>
      <p:sp>
        <p:nvSpPr>
          <p:cNvPr id="43" name="TextBox 42"/>
          <p:cNvSpPr txBox="1"/>
          <p:nvPr/>
        </p:nvSpPr>
        <p:spPr>
          <a:xfrm>
            <a:off x="3195761" y="1396785"/>
            <a:ext cx="4038847" cy="584775"/>
          </a:xfrm>
          <a:prstGeom prst="rect">
            <a:avLst/>
          </a:prstGeom>
          <a:noFill/>
        </p:spPr>
        <p:txBody>
          <a:bodyPr wrap="square" rtlCol="0">
            <a:spAutoFit/>
          </a:bodyPr>
          <a:lstStyle/>
          <a:p>
            <a:r>
              <a:rPr lang="zh-CN" altLang="en-US" sz="3200" b="1" dirty="0">
                <a:solidFill>
                  <a:srgbClr val="2B2A30"/>
                </a:solidFill>
                <a:latin typeface="微软雅黑" panose="020B0503020204020204" pitchFamily="34" charset="-122"/>
                <a:ea typeface="微软雅黑" panose="020B0503020204020204" pitchFamily="34" charset="-122"/>
              </a:rPr>
              <a:t>请输入</a:t>
            </a:r>
            <a:r>
              <a:rPr lang="zh-CN" altLang="en-US" sz="3200" b="1" dirty="0" smtClean="0">
                <a:solidFill>
                  <a:srgbClr val="2B2A30"/>
                </a:solidFill>
                <a:latin typeface="微软雅黑" panose="020B0503020204020204" pitchFamily="34" charset="-122"/>
                <a:ea typeface="微软雅黑" panose="020B0503020204020204" pitchFamily="34" charset="-122"/>
              </a:rPr>
              <a:t>第四部分标题</a:t>
            </a:r>
            <a:endParaRPr lang="zh-CN" altLang="en-US" sz="3200" b="1" dirty="0">
              <a:solidFill>
                <a:srgbClr val="2B2A30"/>
              </a:solidFill>
              <a:latin typeface="微软雅黑" panose="020B0503020204020204" pitchFamily="34" charset="-122"/>
              <a:ea typeface="微软雅黑" panose="020B0503020204020204" pitchFamily="34" charset="-122"/>
            </a:endParaRPr>
          </a:p>
        </p:txBody>
      </p:sp>
      <p:sp>
        <p:nvSpPr>
          <p:cNvPr id="44" name="Rectangle 13"/>
          <p:cNvSpPr>
            <a:spLocks noChangeArrowheads="1"/>
          </p:cNvSpPr>
          <p:nvPr/>
        </p:nvSpPr>
        <p:spPr bwMode="auto">
          <a:xfrm>
            <a:off x="1164213" y="1712042"/>
            <a:ext cx="566502" cy="353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p>
            <a:pPr>
              <a:buFontTx/>
              <a:buNone/>
            </a:pPr>
            <a:r>
              <a:rPr lang="zh-CN" altLang="zh-CN" sz="2300" dirty="0" smtClean="0">
                <a:solidFill>
                  <a:srgbClr val="FFFFFF"/>
                </a:solidFill>
                <a:latin typeface="微软雅黑" panose="020B0503020204020204" pitchFamily="34" charset="-122"/>
                <a:ea typeface="微软雅黑" panose="020B0503020204020204" pitchFamily="34" charset="-122"/>
              </a:rPr>
              <a:t>Part</a:t>
            </a:r>
            <a:endParaRPr lang="zh-CN" altLang="zh-CN" dirty="0" smtClean="0">
              <a:solidFill>
                <a:srgbClr val="FEAE01"/>
              </a:solidFill>
              <a:latin typeface="微软雅黑" panose="020B0503020204020204" pitchFamily="34" charset="-122"/>
              <a:ea typeface="微软雅黑" panose="020B0503020204020204" pitchFamily="34" charset="-122"/>
            </a:endParaRPr>
          </a:p>
        </p:txBody>
      </p:sp>
      <p:sp>
        <p:nvSpPr>
          <p:cNvPr id="45" name="TextBox 44"/>
          <p:cNvSpPr txBox="1"/>
          <p:nvPr/>
        </p:nvSpPr>
        <p:spPr>
          <a:xfrm>
            <a:off x="2032943" y="2647478"/>
            <a:ext cx="5317950" cy="1015663"/>
          </a:xfrm>
          <a:prstGeom prst="rect">
            <a:avLst/>
          </a:prstGeom>
          <a:noFill/>
        </p:spPr>
        <p:txBody>
          <a:bodyPr wrap="square" rtlCol="0">
            <a:spAutoFit/>
          </a:bodyPr>
          <a:lstStyle/>
          <a:p>
            <a:pPr>
              <a:lnSpc>
                <a:spcPct val="150000"/>
              </a:lnSpc>
            </a:pPr>
            <a:r>
              <a:rPr lang="zh-CN" altLang="en-US" sz="2000" dirty="0" smtClean="0">
                <a:solidFill>
                  <a:srgbClr val="2B2A30"/>
                </a:solidFill>
                <a:latin typeface="微软雅黑" panose="020B0503020204020204" pitchFamily="34" charset="-122"/>
                <a:ea typeface="微软雅黑" panose="020B0503020204020204" pitchFamily="34" charset="-122"/>
              </a:rPr>
              <a:t>点击添加</a:t>
            </a:r>
            <a:r>
              <a:rPr lang="zh-CN" altLang="en-US" sz="2000" dirty="0">
                <a:solidFill>
                  <a:srgbClr val="2B2A30"/>
                </a:solidFill>
                <a:latin typeface="微软雅黑" panose="020B0503020204020204" pitchFamily="34" charset="-122"/>
                <a:ea typeface="微软雅黑" panose="020B0503020204020204" pitchFamily="34" charset="-122"/>
              </a:rPr>
              <a:t>文字内容点击添加文字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endParaRPr lang="zh-CN" altLang="en-US" sz="2000" dirty="0">
              <a:solidFill>
                <a:srgbClr val="2B2A30"/>
              </a:solidFill>
              <a:latin typeface="微软雅黑" panose="020B0503020204020204" pitchFamily="34" charset="-122"/>
              <a:ea typeface="微软雅黑" panose="020B0503020204020204" pitchFamily="34" charset="-122"/>
            </a:endParaRPr>
          </a:p>
        </p:txBody>
      </p:sp>
      <p:sp>
        <p:nvSpPr>
          <p:cNvPr id="46" name="TextBox 45"/>
          <p:cNvSpPr txBox="1"/>
          <p:nvPr/>
        </p:nvSpPr>
        <p:spPr>
          <a:xfrm>
            <a:off x="3174429" y="1990114"/>
            <a:ext cx="4276204" cy="369332"/>
          </a:xfrm>
          <a:prstGeom prst="rect">
            <a:avLst/>
          </a:prstGeom>
          <a:noFill/>
        </p:spPr>
        <p:txBody>
          <a:bodyPr wrap="square" rtlCol="0">
            <a:spAutoFit/>
          </a:bodyPr>
          <a:lstStyle/>
          <a:p>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节标题一   </a:t>
            </a:r>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节标题二  </a:t>
            </a:r>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节标题三</a:t>
            </a:r>
            <a:endParaRPr lang="zh-CN" altLang="en-US" dirty="0">
              <a:solidFill>
                <a:srgbClr val="2B2A3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100" advClick="0" advTm="9000">
        <p14:switch dir="r"/>
      </p:transition>
    </mc:Choice>
    <mc:Fallback>
      <p:transition spd="slow" advClick="0" advTm="9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ipe(down)">
                                      <p:cBhvr>
                                        <p:cTn id="11" dur="500"/>
                                        <p:tgtEl>
                                          <p:spTgt spid="3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up)">
                                      <p:cBhvr>
                                        <p:cTn id="15" dur="500"/>
                                        <p:tgtEl>
                                          <p:spTgt spid="40"/>
                                        </p:tgtEl>
                                      </p:cBhvr>
                                    </p:animEffect>
                                  </p:childTnLst>
                                </p:cTn>
                              </p:par>
                            </p:childTnLst>
                          </p:cTn>
                        </p:par>
                        <p:par>
                          <p:cTn id="16" fill="hold">
                            <p:stCondLst>
                              <p:cond delay="1500"/>
                            </p:stCondLst>
                            <p:childTnLst>
                              <p:par>
                                <p:cTn id="17" presetID="31" presetClass="entr" presetSubtype="0" fill="hold" grpId="0" nodeType="after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p:cTn id="19" dur="500" fill="hold"/>
                                        <p:tgtEl>
                                          <p:spTgt spid="42"/>
                                        </p:tgtEl>
                                        <p:attrNameLst>
                                          <p:attrName>ppt_w</p:attrName>
                                        </p:attrNameLst>
                                      </p:cBhvr>
                                      <p:tavLst>
                                        <p:tav tm="0">
                                          <p:val>
                                            <p:fltVal val="0"/>
                                          </p:val>
                                        </p:tav>
                                        <p:tav tm="100000">
                                          <p:val>
                                            <p:strVal val="#ppt_w"/>
                                          </p:val>
                                        </p:tav>
                                      </p:tavLst>
                                    </p:anim>
                                    <p:anim calcmode="lin" valueType="num">
                                      <p:cBhvr>
                                        <p:cTn id="20" dur="500" fill="hold"/>
                                        <p:tgtEl>
                                          <p:spTgt spid="42"/>
                                        </p:tgtEl>
                                        <p:attrNameLst>
                                          <p:attrName>ppt_h</p:attrName>
                                        </p:attrNameLst>
                                      </p:cBhvr>
                                      <p:tavLst>
                                        <p:tav tm="0">
                                          <p:val>
                                            <p:fltVal val="0"/>
                                          </p:val>
                                        </p:tav>
                                        <p:tav tm="100000">
                                          <p:val>
                                            <p:strVal val="#ppt_h"/>
                                          </p:val>
                                        </p:tav>
                                      </p:tavLst>
                                    </p:anim>
                                    <p:anim calcmode="lin" valueType="num">
                                      <p:cBhvr>
                                        <p:cTn id="21" dur="500" fill="hold"/>
                                        <p:tgtEl>
                                          <p:spTgt spid="42"/>
                                        </p:tgtEl>
                                        <p:attrNameLst>
                                          <p:attrName>style.rotation</p:attrName>
                                        </p:attrNameLst>
                                      </p:cBhvr>
                                      <p:tavLst>
                                        <p:tav tm="0">
                                          <p:val>
                                            <p:fltVal val="90"/>
                                          </p:val>
                                        </p:tav>
                                        <p:tav tm="100000">
                                          <p:val>
                                            <p:fltVal val="0"/>
                                          </p:val>
                                        </p:tav>
                                      </p:tavLst>
                                    </p:anim>
                                    <p:animEffect transition="in" filter="fade">
                                      <p:cBhvr>
                                        <p:cTn id="22" dur="500"/>
                                        <p:tgtEl>
                                          <p:spTgt spid="42"/>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 calcmode="lin" valueType="num">
                                      <p:cBhvr>
                                        <p:cTn id="25" dur="500" fill="hold"/>
                                        <p:tgtEl>
                                          <p:spTgt spid="44"/>
                                        </p:tgtEl>
                                        <p:attrNameLst>
                                          <p:attrName>ppt_w</p:attrName>
                                        </p:attrNameLst>
                                      </p:cBhvr>
                                      <p:tavLst>
                                        <p:tav tm="0">
                                          <p:val>
                                            <p:fltVal val="0"/>
                                          </p:val>
                                        </p:tav>
                                        <p:tav tm="100000">
                                          <p:val>
                                            <p:strVal val="#ppt_w"/>
                                          </p:val>
                                        </p:tav>
                                      </p:tavLst>
                                    </p:anim>
                                    <p:anim calcmode="lin" valueType="num">
                                      <p:cBhvr>
                                        <p:cTn id="26" dur="500" fill="hold"/>
                                        <p:tgtEl>
                                          <p:spTgt spid="44"/>
                                        </p:tgtEl>
                                        <p:attrNameLst>
                                          <p:attrName>ppt_h</p:attrName>
                                        </p:attrNameLst>
                                      </p:cBhvr>
                                      <p:tavLst>
                                        <p:tav tm="0">
                                          <p:val>
                                            <p:fltVal val="0"/>
                                          </p:val>
                                        </p:tav>
                                        <p:tav tm="100000">
                                          <p:val>
                                            <p:strVal val="#ppt_h"/>
                                          </p:val>
                                        </p:tav>
                                      </p:tavLst>
                                    </p:anim>
                                    <p:anim calcmode="lin" valueType="num">
                                      <p:cBhvr>
                                        <p:cTn id="27" dur="500" fill="hold"/>
                                        <p:tgtEl>
                                          <p:spTgt spid="44"/>
                                        </p:tgtEl>
                                        <p:attrNameLst>
                                          <p:attrName>style.rotation</p:attrName>
                                        </p:attrNameLst>
                                      </p:cBhvr>
                                      <p:tavLst>
                                        <p:tav tm="0">
                                          <p:val>
                                            <p:fltVal val="90"/>
                                          </p:val>
                                        </p:tav>
                                        <p:tav tm="100000">
                                          <p:val>
                                            <p:fltVal val="0"/>
                                          </p:val>
                                        </p:tav>
                                      </p:tavLst>
                                    </p:anim>
                                    <p:animEffect transition="in" filter="fade">
                                      <p:cBhvr>
                                        <p:cTn id="28" dur="500"/>
                                        <p:tgtEl>
                                          <p:spTgt spid="44"/>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wipe(left)">
                                      <p:cBhvr>
                                        <p:cTn id="32" dur="500"/>
                                        <p:tgtEl>
                                          <p:spTgt spid="43"/>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wipe(left)">
                                      <p:cBhvr>
                                        <p:cTn id="35" dur="500"/>
                                        <p:tgtEl>
                                          <p:spTgt spid="46"/>
                                        </p:tgtEl>
                                      </p:cBhvr>
                                    </p:animEffect>
                                  </p:childTnLst>
                                </p:cTn>
                              </p:par>
                            </p:childTnLst>
                          </p:cTn>
                        </p:par>
                        <p:par>
                          <p:cTn id="36" fill="hold">
                            <p:stCondLst>
                              <p:cond delay="2500"/>
                            </p:stCondLst>
                            <p:childTnLst>
                              <p:par>
                                <p:cTn id="37" presetID="31" presetClass="entr" presetSubtype="0" fill="hold" grpId="0" nodeType="afterEffect">
                                  <p:stCondLst>
                                    <p:cond delay="0"/>
                                  </p:stCondLst>
                                  <p:childTnLst>
                                    <p:set>
                                      <p:cBhvr>
                                        <p:cTn id="38" dur="1" fill="hold">
                                          <p:stCondLst>
                                            <p:cond delay="0"/>
                                          </p:stCondLst>
                                        </p:cTn>
                                        <p:tgtEl>
                                          <p:spTgt spid="45"/>
                                        </p:tgtEl>
                                        <p:attrNameLst>
                                          <p:attrName>style.visibility</p:attrName>
                                        </p:attrNameLst>
                                      </p:cBhvr>
                                      <p:to>
                                        <p:strVal val="visible"/>
                                      </p:to>
                                    </p:set>
                                    <p:anim calcmode="lin" valueType="num">
                                      <p:cBhvr>
                                        <p:cTn id="39" dur="500" fill="hold"/>
                                        <p:tgtEl>
                                          <p:spTgt spid="45"/>
                                        </p:tgtEl>
                                        <p:attrNameLst>
                                          <p:attrName>ppt_w</p:attrName>
                                        </p:attrNameLst>
                                      </p:cBhvr>
                                      <p:tavLst>
                                        <p:tav tm="0">
                                          <p:val>
                                            <p:fltVal val="0"/>
                                          </p:val>
                                        </p:tav>
                                        <p:tav tm="100000">
                                          <p:val>
                                            <p:strVal val="#ppt_w"/>
                                          </p:val>
                                        </p:tav>
                                      </p:tavLst>
                                    </p:anim>
                                    <p:anim calcmode="lin" valueType="num">
                                      <p:cBhvr>
                                        <p:cTn id="40" dur="500" fill="hold"/>
                                        <p:tgtEl>
                                          <p:spTgt spid="45"/>
                                        </p:tgtEl>
                                        <p:attrNameLst>
                                          <p:attrName>ppt_h</p:attrName>
                                        </p:attrNameLst>
                                      </p:cBhvr>
                                      <p:tavLst>
                                        <p:tav tm="0">
                                          <p:val>
                                            <p:fltVal val="0"/>
                                          </p:val>
                                        </p:tav>
                                        <p:tav tm="100000">
                                          <p:val>
                                            <p:strVal val="#ppt_h"/>
                                          </p:val>
                                        </p:tav>
                                      </p:tavLst>
                                    </p:anim>
                                    <p:anim calcmode="lin" valueType="num">
                                      <p:cBhvr>
                                        <p:cTn id="41" dur="500" fill="hold"/>
                                        <p:tgtEl>
                                          <p:spTgt spid="45"/>
                                        </p:tgtEl>
                                        <p:attrNameLst>
                                          <p:attrName>style.rotation</p:attrName>
                                        </p:attrNameLst>
                                      </p:cBhvr>
                                      <p:tavLst>
                                        <p:tav tm="0">
                                          <p:val>
                                            <p:fltVal val="90"/>
                                          </p:val>
                                        </p:tav>
                                        <p:tav tm="100000">
                                          <p:val>
                                            <p:fltVal val="0"/>
                                          </p:val>
                                        </p:tav>
                                      </p:tavLst>
                                    </p:anim>
                                    <p:animEffect transition="in" filter="fade">
                                      <p:cBhvr>
                                        <p:cTn id="4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2" grpId="0"/>
      <p:bldP spid="43" grpId="0"/>
      <p:bldP spid="44" grpId="0"/>
      <p:bldP spid="45" grpId="0"/>
      <p:bldP spid="4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22" name="椭圆 21"/>
          <p:cNvSpPr/>
          <p:nvPr/>
        </p:nvSpPr>
        <p:spPr bwMode="auto">
          <a:xfrm>
            <a:off x="5230916" y="1131590"/>
            <a:ext cx="1088567" cy="1086932"/>
          </a:xfrm>
          <a:prstGeom prst="ellipse">
            <a:avLst/>
          </a:prstGeom>
          <a:solidFill>
            <a:schemeClr val="bg1"/>
          </a:solidFill>
          <a:ln w="127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标题</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4" name="椭圆 23"/>
          <p:cNvSpPr/>
          <p:nvPr/>
        </p:nvSpPr>
        <p:spPr bwMode="auto">
          <a:xfrm>
            <a:off x="2742262" y="1131590"/>
            <a:ext cx="1088567" cy="1086932"/>
          </a:xfrm>
          <a:prstGeom prst="ellipse">
            <a:avLst/>
          </a:prstGeom>
          <a:solidFill>
            <a:schemeClr val="bg1"/>
          </a:solidFill>
          <a:ln w="127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标题</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椭圆 24"/>
          <p:cNvSpPr/>
          <p:nvPr/>
        </p:nvSpPr>
        <p:spPr bwMode="auto">
          <a:xfrm>
            <a:off x="5230916" y="3422724"/>
            <a:ext cx="1088567" cy="1086931"/>
          </a:xfrm>
          <a:prstGeom prst="ellipse">
            <a:avLst/>
          </a:prstGeom>
          <a:solidFill>
            <a:schemeClr val="bg1"/>
          </a:solidFill>
          <a:ln w="127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标题</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椭圆 25"/>
          <p:cNvSpPr/>
          <p:nvPr/>
        </p:nvSpPr>
        <p:spPr bwMode="auto">
          <a:xfrm>
            <a:off x="2742262" y="3422724"/>
            <a:ext cx="1088567" cy="1086931"/>
          </a:xfrm>
          <a:prstGeom prst="ellipse">
            <a:avLst/>
          </a:prstGeom>
          <a:solidFill>
            <a:schemeClr val="bg1"/>
          </a:solidFill>
          <a:ln w="127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标题</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文本框 12"/>
          <p:cNvSpPr/>
          <p:nvPr/>
        </p:nvSpPr>
        <p:spPr bwMode="auto">
          <a:xfrm>
            <a:off x="3813328" y="2078500"/>
            <a:ext cx="1435089" cy="1436989"/>
          </a:xfrm>
          <a:custGeom>
            <a:avLst/>
            <a:gdLst>
              <a:gd name="T0" fmla="*/ 0 w 1302418"/>
              <a:gd name="T1" fmla="*/ 0 h 1302419"/>
              <a:gd name="T2" fmla="*/ 1302418 w 1302418"/>
              <a:gd name="T3" fmla="*/ 1302419 h 1302419"/>
            </a:gdLst>
            <a:ahLst/>
            <a:cxnLst/>
            <a:rect l="T0" t="T1" r="T2" b="T3"/>
            <a:pathLst>
              <a:path w="1302418" h="1302419">
                <a:moveTo>
                  <a:pt x="0" y="0"/>
                </a:moveTo>
                <a:lnTo>
                  <a:pt x="325500" y="106"/>
                </a:lnTo>
                <a:lnTo>
                  <a:pt x="244151" y="81454"/>
                </a:lnTo>
                <a:lnTo>
                  <a:pt x="406953" y="244256"/>
                </a:lnTo>
                <a:lnTo>
                  <a:pt x="650999" y="211"/>
                </a:lnTo>
                <a:lnTo>
                  <a:pt x="895202" y="244414"/>
                </a:lnTo>
                <a:lnTo>
                  <a:pt x="1057899" y="81717"/>
                </a:lnTo>
                <a:lnTo>
                  <a:pt x="976498" y="316"/>
                </a:lnTo>
                <a:lnTo>
                  <a:pt x="1301997" y="422"/>
                </a:lnTo>
                <a:lnTo>
                  <a:pt x="1302102" y="325921"/>
                </a:lnTo>
                <a:lnTo>
                  <a:pt x="1220701" y="244520"/>
                </a:lnTo>
                <a:lnTo>
                  <a:pt x="1058004" y="407217"/>
                </a:lnTo>
                <a:lnTo>
                  <a:pt x="1302208" y="651420"/>
                </a:lnTo>
                <a:lnTo>
                  <a:pt x="1058162" y="895466"/>
                </a:lnTo>
                <a:lnTo>
                  <a:pt x="1220964" y="1058268"/>
                </a:lnTo>
                <a:lnTo>
                  <a:pt x="1302313" y="976919"/>
                </a:lnTo>
                <a:lnTo>
                  <a:pt x="1302418" y="1302419"/>
                </a:lnTo>
                <a:lnTo>
                  <a:pt x="976919" y="1302313"/>
                </a:lnTo>
                <a:lnTo>
                  <a:pt x="1058267" y="1220965"/>
                </a:lnTo>
                <a:lnTo>
                  <a:pt x="895465" y="1058163"/>
                </a:lnTo>
                <a:lnTo>
                  <a:pt x="651420" y="1302208"/>
                </a:lnTo>
                <a:lnTo>
                  <a:pt x="407216" y="1058005"/>
                </a:lnTo>
                <a:lnTo>
                  <a:pt x="244519" y="1220702"/>
                </a:lnTo>
                <a:lnTo>
                  <a:pt x="325921" y="1302103"/>
                </a:lnTo>
                <a:lnTo>
                  <a:pt x="421" y="1301998"/>
                </a:lnTo>
                <a:lnTo>
                  <a:pt x="316" y="976498"/>
                </a:lnTo>
                <a:lnTo>
                  <a:pt x="81717" y="1057899"/>
                </a:lnTo>
                <a:lnTo>
                  <a:pt x="244414" y="895202"/>
                </a:lnTo>
                <a:lnTo>
                  <a:pt x="210" y="650999"/>
                </a:lnTo>
                <a:lnTo>
                  <a:pt x="244256" y="406953"/>
                </a:lnTo>
                <a:lnTo>
                  <a:pt x="81454" y="244151"/>
                </a:lnTo>
                <a:lnTo>
                  <a:pt x="105" y="325500"/>
                </a:lnTo>
                <a:lnTo>
                  <a:pt x="0" y="0"/>
                </a:lnTo>
                <a:close/>
              </a:path>
            </a:pathLst>
          </a:custGeom>
          <a:solidFill>
            <a:srgbClr val="FF0000"/>
          </a:solidFill>
          <a:ln>
            <a:noFill/>
          </a:ln>
        </p:spPr>
        <p:txBody>
          <a:bodyPr lIns="0" tIns="0" rIns="0" bIns="0" anchor="ctr"/>
          <a:lstStyle/>
          <a:p>
            <a:pPr algn="ctr" eaLnBrk="1" hangingPunct="1"/>
            <a:r>
              <a:rPr lang="zh-CN" altLang="en-US" sz="2600">
                <a:solidFill>
                  <a:schemeClr val="bg1"/>
                </a:solidFill>
                <a:latin typeface="微软雅黑" panose="020B0503020204020204" pitchFamily="34" charset="-122"/>
                <a:ea typeface="微软雅黑" panose="020B0503020204020204" pitchFamily="34" charset="-122"/>
              </a:rPr>
              <a:t>标题</a:t>
            </a:r>
            <a:endParaRPr lang="zh-CN" altLang="en-US" sz="2600">
              <a:solidFill>
                <a:schemeClr val="bg1"/>
              </a:solidFill>
              <a:latin typeface="微软雅黑" panose="020B0503020204020204" pitchFamily="34" charset="-122"/>
              <a:ea typeface="微软雅黑" panose="020B0503020204020204" pitchFamily="34" charset="-122"/>
            </a:endParaRPr>
          </a:p>
        </p:txBody>
      </p:sp>
      <p:sp>
        <p:nvSpPr>
          <p:cNvPr id="28" name="TextBox 27"/>
          <p:cNvSpPr txBox="1"/>
          <p:nvPr/>
        </p:nvSpPr>
        <p:spPr>
          <a:xfrm>
            <a:off x="6464742" y="1227856"/>
            <a:ext cx="2005624" cy="894399"/>
          </a:xfrm>
          <a:prstGeom prst="rect">
            <a:avLst/>
          </a:prstGeom>
          <a:noFill/>
        </p:spPr>
        <p:txBody>
          <a:bodyPr lIns="100790" tIns="50396" rIns="100790" bIns="50396">
            <a:spAutoFit/>
          </a:bodyPr>
          <a:lstStyle/>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0" name="TextBox 29"/>
          <p:cNvSpPr txBox="1"/>
          <p:nvPr/>
        </p:nvSpPr>
        <p:spPr>
          <a:xfrm>
            <a:off x="6464742" y="3536491"/>
            <a:ext cx="2005624" cy="896150"/>
          </a:xfrm>
          <a:prstGeom prst="rect">
            <a:avLst/>
          </a:prstGeom>
          <a:noFill/>
        </p:spPr>
        <p:txBody>
          <a:bodyPr lIns="100790" tIns="50396" rIns="100790" bIns="50396">
            <a:spAutoFit/>
          </a:bodyPr>
          <a:lstStyle/>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673634" y="3518990"/>
            <a:ext cx="2005624" cy="894400"/>
          </a:xfrm>
          <a:prstGeom prst="rect">
            <a:avLst/>
          </a:prstGeom>
          <a:noFill/>
        </p:spPr>
        <p:txBody>
          <a:bodyPr lIns="100790" tIns="50396" rIns="100790" bIns="50396">
            <a:spAutoFit/>
          </a:bodyPr>
          <a:lstStyle/>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2" name="TextBox 31"/>
          <p:cNvSpPr txBox="1"/>
          <p:nvPr/>
        </p:nvSpPr>
        <p:spPr>
          <a:xfrm>
            <a:off x="673634" y="1227856"/>
            <a:ext cx="2005624" cy="894399"/>
          </a:xfrm>
          <a:prstGeom prst="rect">
            <a:avLst/>
          </a:prstGeom>
          <a:noFill/>
        </p:spPr>
        <p:txBody>
          <a:bodyPr lIns="100790" tIns="50396" rIns="100790" bIns="50396">
            <a:spAutoFit/>
          </a:bodyPr>
          <a:lstStyle/>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a:p>
            <a:pPr algn="just">
              <a:lnSpc>
                <a:spcPct val="130000"/>
              </a:lnSpc>
              <a:defRPr/>
            </a:pPr>
            <a:r>
              <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请在此处输入您的文本</a:t>
            </a:r>
            <a:endParaRPr lang="zh-CN" altLang="en-US" sz="13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7000">
        <p14:prism isInverted="1"/>
      </p:transition>
    </mc:Choice>
    <mc:Fallback>
      <p:transition spd="slow" advClick="0" advTm="7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heel(4)">
                                      <p:cBhvr>
                                        <p:cTn id="7" dur="1000"/>
                                        <p:tgtEl>
                                          <p:spTgt spid="23"/>
                                        </p:tgtEl>
                                      </p:cBhvr>
                                    </p:animEffect>
                                  </p:childTnLst>
                                </p:cTn>
                              </p:par>
                            </p:childTnLst>
                          </p:cTn>
                        </p:par>
                        <p:par>
                          <p:cTn id="8" fill="hold">
                            <p:stCondLst>
                              <p:cond delay="1000"/>
                            </p:stCondLst>
                            <p:childTnLst>
                              <p:par>
                                <p:cTn id="9" presetID="53" presetClass="entr" presetSubtype="16"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p:cTn id="11" dur="500" fill="hold"/>
                                        <p:tgtEl>
                                          <p:spTgt spid="27"/>
                                        </p:tgtEl>
                                        <p:attrNameLst>
                                          <p:attrName>ppt_w</p:attrName>
                                        </p:attrNameLst>
                                      </p:cBhvr>
                                      <p:tavLst>
                                        <p:tav tm="0">
                                          <p:val>
                                            <p:fltVal val="0"/>
                                          </p:val>
                                        </p:tav>
                                        <p:tav tm="100000">
                                          <p:val>
                                            <p:strVal val="#ppt_w"/>
                                          </p:val>
                                        </p:tav>
                                      </p:tavLst>
                                    </p:anim>
                                    <p:anim calcmode="lin" valueType="num">
                                      <p:cBhvr>
                                        <p:cTn id="12" dur="500" fill="hold"/>
                                        <p:tgtEl>
                                          <p:spTgt spid="27"/>
                                        </p:tgtEl>
                                        <p:attrNameLst>
                                          <p:attrName>ppt_h</p:attrName>
                                        </p:attrNameLst>
                                      </p:cBhvr>
                                      <p:tavLst>
                                        <p:tav tm="0">
                                          <p:val>
                                            <p:fltVal val="0"/>
                                          </p:val>
                                        </p:tav>
                                        <p:tav tm="100000">
                                          <p:val>
                                            <p:strVal val="#ppt_h"/>
                                          </p:val>
                                        </p:tav>
                                      </p:tavLst>
                                    </p:anim>
                                    <p:animEffect transition="in" filter="fade">
                                      <p:cBhvr>
                                        <p:cTn id="13" dur="500"/>
                                        <p:tgtEl>
                                          <p:spTgt spid="27"/>
                                        </p:tgtEl>
                                      </p:cBhvr>
                                    </p:animEffect>
                                  </p:childTnLst>
                                </p:cTn>
                              </p:par>
                            </p:childTnLst>
                          </p:cTn>
                        </p:par>
                        <p:par>
                          <p:cTn id="14" fill="hold">
                            <p:stCondLst>
                              <p:cond delay="1500"/>
                            </p:stCondLst>
                            <p:childTnLst>
                              <p:par>
                                <p:cTn id="15" presetID="21" presetClass="entr" presetSubtype="1" fill="hold" grpId="0"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heel(1)">
                                      <p:cBhvr>
                                        <p:cTn id="17" dur="750"/>
                                        <p:tgtEl>
                                          <p:spTgt spid="24"/>
                                        </p:tgtEl>
                                      </p:cBhvr>
                                    </p:animEffect>
                                  </p:childTnLst>
                                </p:cTn>
                              </p:par>
                            </p:childTnLst>
                          </p:cTn>
                        </p:par>
                        <p:par>
                          <p:cTn id="18" fill="hold">
                            <p:stCondLst>
                              <p:cond delay="2500"/>
                            </p:stCondLst>
                            <p:childTnLst>
                              <p:par>
                                <p:cTn id="19" presetID="22" presetClass="entr" presetSubtype="2" fill="hold" grpId="0"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right)">
                                      <p:cBhvr>
                                        <p:cTn id="21" dur="500"/>
                                        <p:tgtEl>
                                          <p:spTgt spid="32"/>
                                        </p:tgtEl>
                                      </p:cBhvr>
                                    </p:animEffect>
                                  </p:childTnLst>
                                </p:cTn>
                              </p:par>
                            </p:childTnLst>
                          </p:cTn>
                        </p:par>
                        <p:par>
                          <p:cTn id="22" fill="hold">
                            <p:stCondLst>
                              <p:cond delay="3000"/>
                            </p:stCondLst>
                            <p:childTnLst>
                              <p:par>
                                <p:cTn id="23" presetID="21" presetClass="entr" presetSubtype="1"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heel(1)">
                                      <p:cBhvr>
                                        <p:cTn id="25" dur="750"/>
                                        <p:tgtEl>
                                          <p:spTgt spid="22"/>
                                        </p:tgtEl>
                                      </p:cBhvr>
                                    </p:animEffect>
                                  </p:childTnLst>
                                </p:cTn>
                              </p:par>
                            </p:childTnLst>
                          </p:cTn>
                        </p:par>
                        <p:par>
                          <p:cTn id="26" fill="hold">
                            <p:stCondLst>
                              <p:cond delay="4000"/>
                            </p:stCondLst>
                            <p:childTnLst>
                              <p:par>
                                <p:cTn id="27" presetID="22" presetClass="entr" presetSubtype="8"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wipe(left)">
                                      <p:cBhvr>
                                        <p:cTn id="29" dur="500"/>
                                        <p:tgtEl>
                                          <p:spTgt spid="28"/>
                                        </p:tgtEl>
                                      </p:cBhvr>
                                    </p:animEffect>
                                  </p:childTnLst>
                                </p:cTn>
                              </p:par>
                            </p:childTnLst>
                          </p:cTn>
                        </p:par>
                        <p:par>
                          <p:cTn id="30" fill="hold">
                            <p:stCondLst>
                              <p:cond delay="4500"/>
                            </p:stCondLst>
                            <p:childTnLst>
                              <p:par>
                                <p:cTn id="31" presetID="21" presetClass="entr" presetSubtype="1" fill="hold" grpId="0"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heel(1)">
                                      <p:cBhvr>
                                        <p:cTn id="33" dur="750"/>
                                        <p:tgtEl>
                                          <p:spTgt spid="26"/>
                                        </p:tgtEl>
                                      </p:cBhvr>
                                    </p:animEffect>
                                  </p:childTnLst>
                                </p:cTn>
                              </p:par>
                            </p:childTnLst>
                          </p:cTn>
                        </p:par>
                        <p:par>
                          <p:cTn id="34" fill="hold">
                            <p:stCondLst>
                              <p:cond delay="5500"/>
                            </p:stCondLst>
                            <p:childTnLst>
                              <p:par>
                                <p:cTn id="35" presetID="22" presetClass="entr" presetSubtype="2" fill="hold" grpId="0" nodeType="after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wipe(right)">
                                      <p:cBhvr>
                                        <p:cTn id="37" dur="500"/>
                                        <p:tgtEl>
                                          <p:spTgt spid="31"/>
                                        </p:tgtEl>
                                      </p:cBhvr>
                                    </p:animEffect>
                                  </p:childTnLst>
                                </p:cTn>
                              </p:par>
                            </p:childTnLst>
                          </p:cTn>
                        </p:par>
                        <p:par>
                          <p:cTn id="38" fill="hold">
                            <p:stCondLst>
                              <p:cond delay="6000"/>
                            </p:stCondLst>
                            <p:childTnLst>
                              <p:par>
                                <p:cTn id="39" presetID="21" presetClass="entr" presetSubtype="1" fill="hold" grpId="0" nodeType="after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wheel(1)">
                                      <p:cBhvr>
                                        <p:cTn id="41" dur="750"/>
                                        <p:tgtEl>
                                          <p:spTgt spid="25"/>
                                        </p:tgtEl>
                                      </p:cBhvr>
                                    </p:animEffect>
                                  </p:childTnLst>
                                </p:cTn>
                              </p:par>
                            </p:childTnLst>
                          </p:cTn>
                        </p:par>
                        <p:par>
                          <p:cTn id="42" fill="hold">
                            <p:stCondLst>
                              <p:cond delay="7000"/>
                            </p:stCondLst>
                            <p:childTnLst>
                              <p:par>
                                <p:cTn id="43" presetID="22" presetClass="entr" presetSubtype="8" fill="hold" grpId="0" nodeType="after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wipe(left)">
                                      <p:cBhvr>
                                        <p:cTn id="4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2" grpId="0" animBg="1"/>
      <p:bldP spid="24" grpId="0" animBg="1"/>
      <p:bldP spid="25" grpId="0" animBg="1"/>
      <p:bldP spid="26" grpId="0" animBg="1"/>
      <p:bldP spid="27" grpId="0" animBg="1"/>
      <p:bldP spid="28" grpId="0"/>
      <p:bldP spid="30" grpId="0"/>
      <p:bldP spid="31" grpId="0"/>
      <p:bldP spid="3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20" name="矩形 19"/>
          <p:cNvSpPr/>
          <p:nvPr/>
        </p:nvSpPr>
        <p:spPr>
          <a:xfrm>
            <a:off x="4617005" y="1661189"/>
            <a:ext cx="4347483" cy="294997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8565" tIns="49282" rIns="98565" bIns="49282" rtlCol="0" anchor="ctr"/>
          <a:lstStyle/>
          <a:p>
            <a:pPr algn="ctr"/>
            <a:endParaRPr lang="zh-CN" altLang="en-US"/>
          </a:p>
        </p:txBody>
      </p:sp>
      <p:sp>
        <p:nvSpPr>
          <p:cNvPr id="21" name="矩形 20"/>
          <p:cNvSpPr/>
          <p:nvPr/>
        </p:nvSpPr>
        <p:spPr>
          <a:xfrm>
            <a:off x="211796" y="1661189"/>
            <a:ext cx="4347483" cy="294997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8565" tIns="49282" rIns="98565" bIns="49282" rtlCol="0" anchor="ctr"/>
          <a:lstStyle/>
          <a:p>
            <a:pPr algn="ctr"/>
            <a:endParaRPr lang="zh-CN" altLang="en-US"/>
          </a:p>
        </p:txBody>
      </p:sp>
      <p:grpSp>
        <p:nvGrpSpPr>
          <p:cNvPr id="22" name="组合 21"/>
          <p:cNvGrpSpPr/>
          <p:nvPr/>
        </p:nvGrpSpPr>
        <p:grpSpPr>
          <a:xfrm>
            <a:off x="424791" y="2270652"/>
            <a:ext cx="2639544" cy="2096597"/>
            <a:chOff x="611560" y="2455316"/>
            <a:chExt cx="2448272" cy="1944740"/>
          </a:xfrm>
        </p:grpSpPr>
        <p:sp>
          <p:nvSpPr>
            <p:cNvPr id="23" name="矩形 22"/>
            <p:cNvSpPr/>
            <p:nvPr/>
          </p:nvSpPr>
          <p:spPr>
            <a:xfrm>
              <a:off x="611560" y="2805484"/>
              <a:ext cx="2448272" cy="513872"/>
            </a:xfrm>
            <a:prstGeom prst="rect">
              <a:avLst/>
            </a:prstGeom>
          </p:spPr>
          <p:txBody>
            <a:bodyPr wrap="square">
              <a:spAutoFit/>
            </a:bodyPr>
            <a:lstStyle/>
            <a:p>
              <a:pPr marL="307975" indent="-307975">
                <a:buClr>
                  <a:srgbClr val="9D0B0B"/>
                </a:buClr>
                <a:buFont typeface="Wingdings" panose="05000000000000000000" pitchFamily="2" charset="2"/>
                <a:buChar char="Ø"/>
              </a:pPr>
              <a:r>
                <a:rPr lang="zh-CN" altLang="en-US" sz="1500" dirty="0">
                  <a:latin typeface="微软雅黑" panose="020B0503020204020204" pitchFamily="34" charset="-122"/>
                  <a:ea typeface="微软雅黑" panose="020B0503020204020204" pitchFamily="34" charset="-122"/>
                </a:rPr>
                <a:t>请在此处输入您的文本</a:t>
              </a:r>
              <a:endParaRPr lang="zh-CN" altLang="en-US" sz="1500" dirty="0">
                <a:latin typeface="微软雅黑" panose="020B0503020204020204" pitchFamily="34" charset="-122"/>
                <a:ea typeface="微软雅黑" panose="020B0503020204020204" pitchFamily="34" charset="-122"/>
              </a:endParaRPr>
            </a:p>
            <a:p>
              <a:pPr marL="307975" indent="-307975">
                <a:buClr>
                  <a:srgbClr val="9D0B0B"/>
                </a:buClr>
                <a:buFont typeface="Wingdings" panose="05000000000000000000" pitchFamily="2" charset="2"/>
                <a:buChar char="Ø"/>
              </a:pPr>
              <a:r>
                <a:rPr lang="zh-CN" altLang="en-US" sz="1500" dirty="0">
                  <a:latin typeface="微软雅黑" panose="020B0503020204020204" pitchFamily="34" charset="-122"/>
                  <a:ea typeface="微软雅黑" panose="020B0503020204020204" pitchFamily="34" charset="-122"/>
                </a:rPr>
                <a:t>请在此处输入您的文本</a:t>
              </a:r>
              <a:endParaRPr lang="zh-CN" altLang="en-US" sz="1500" dirty="0">
                <a:latin typeface="微软雅黑" panose="020B0503020204020204" pitchFamily="34" charset="-122"/>
                <a:ea typeface="微软雅黑" panose="020B0503020204020204" pitchFamily="34" charset="-122"/>
              </a:endParaRPr>
            </a:p>
          </p:txBody>
        </p:sp>
        <p:sp>
          <p:nvSpPr>
            <p:cNvPr id="24" name="矩形 23"/>
            <p:cNvSpPr/>
            <p:nvPr/>
          </p:nvSpPr>
          <p:spPr>
            <a:xfrm>
              <a:off x="611560" y="3886184"/>
              <a:ext cx="2376264" cy="513872"/>
            </a:xfrm>
            <a:prstGeom prst="rect">
              <a:avLst/>
            </a:prstGeom>
          </p:spPr>
          <p:txBody>
            <a:bodyPr wrap="square">
              <a:spAutoFit/>
            </a:bodyPr>
            <a:lstStyle/>
            <a:p>
              <a:pPr marL="307975" indent="-307975">
                <a:buClr>
                  <a:srgbClr val="9D0B0B"/>
                </a:buClr>
                <a:buFont typeface="Wingdings" panose="05000000000000000000" pitchFamily="2" charset="2"/>
                <a:buChar char="Ø"/>
              </a:pPr>
              <a:r>
                <a:rPr lang="zh-CN" altLang="en-US" sz="1500" dirty="0">
                  <a:latin typeface="微软雅黑" panose="020B0503020204020204" pitchFamily="34" charset="-122"/>
                  <a:ea typeface="微软雅黑" panose="020B0503020204020204" pitchFamily="34" charset="-122"/>
                </a:rPr>
                <a:t>请在此处输入您的文本</a:t>
              </a:r>
              <a:endParaRPr lang="zh-CN" altLang="en-US" sz="1500" dirty="0">
                <a:latin typeface="微软雅黑" panose="020B0503020204020204" pitchFamily="34" charset="-122"/>
                <a:ea typeface="微软雅黑" panose="020B0503020204020204" pitchFamily="34" charset="-122"/>
              </a:endParaRPr>
            </a:p>
            <a:p>
              <a:pPr marL="307975" indent="-307975">
                <a:buClr>
                  <a:srgbClr val="9D0B0B"/>
                </a:buClr>
                <a:buFont typeface="Wingdings" panose="05000000000000000000" pitchFamily="2" charset="2"/>
                <a:buChar char="Ø"/>
              </a:pPr>
              <a:r>
                <a:rPr lang="zh-CN" altLang="en-US" sz="1500" dirty="0">
                  <a:latin typeface="微软雅黑" panose="020B0503020204020204" pitchFamily="34" charset="-122"/>
                  <a:ea typeface="微软雅黑" panose="020B0503020204020204" pitchFamily="34" charset="-122"/>
                </a:rPr>
                <a:t>请在此处输入您的文本</a:t>
              </a:r>
              <a:endParaRPr lang="zh-CN" altLang="en-US" sz="1500" dirty="0">
                <a:latin typeface="微软雅黑" panose="020B0503020204020204" pitchFamily="34" charset="-122"/>
                <a:ea typeface="微软雅黑" panose="020B0503020204020204" pitchFamily="34" charset="-122"/>
              </a:endParaRPr>
            </a:p>
          </p:txBody>
        </p:sp>
        <p:sp>
          <p:nvSpPr>
            <p:cNvPr id="25" name="矩形 24"/>
            <p:cNvSpPr/>
            <p:nvPr/>
          </p:nvSpPr>
          <p:spPr>
            <a:xfrm>
              <a:off x="611560" y="2455316"/>
              <a:ext cx="1241811" cy="342581"/>
            </a:xfrm>
            <a:prstGeom prst="rect">
              <a:avLst/>
            </a:prstGeom>
          </p:spPr>
          <p:txBody>
            <a:bodyPr wrap="none">
              <a:spAutoFit/>
            </a:bodyPr>
            <a:lstStyle/>
            <a:p>
              <a:r>
                <a:rPr lang="zh-CN" altLang="en-US" dirty="0" smtClean="0">
                  <a:latin typeface="微软雅黑" panose="020B0503020204020204" pitchFamily="34" charset="-122"/>
                  <a:ea typeface="微软雅黑" panose="020B0503020204020204" pitchFamily="34" charset="-122"/>
                </a:rPr>
                <a:t>添加标题：</a:t>
              </a:r>
              <a:endParaRPr lang="zh-CN" altLang="en-US" dirty="0" smtClean="0">
                <a:latin typeface="微软雅黑" panose="020B0503020204020204" pitchFamily="34" charset="-122"/>
                <a:ea typeface="微软雅黑" panose="020B0503020204020204" pitchFamily="34" charset="-122"/>
              </a:endParaRPr>
            </a:p>
          </p:txBody>
        </p:sp>
        <p:sp>
          <p:nvSpPr>
            <p:cNvPr id="26" name="矩形 25"/>
            <p:cNvSpPr/>
            <p:nvPr/>
          </p:nvSpPr>
          <p:spPr>
            <a:xfrm>
              <a:off x="611560" y="3539105"/>
              <a:ext cx="1241811" cy="342581"/>
            </a:xfrm>
            <a:prstGeom prst="rect">
              <a:avLst/>
            </a:prstGeom>
          </p:spPr>
          <p:txBody>
            <a:bodyPr wrap="none">
              <a:spAutoFit/>
            </a:bodyPr>
            <a:lstStyle/>
            <a:p>
              <a:r>
                <a:rPr lang="zh-CN" altLang="en-US" dirty="0" smtClean="0">
                  <a:latin typeface="微软雅黑" panose="020B0503020204020204" pitchFamily="34" charset="-122"/>
                  <a:ea typeface="微软雅黑" panose="020B0503020204020204" pitchFamily="34" charset="-122"/>
                </a:rPr>
                <a:t>添加标题：</a:t>
              </a:r>
              <a:endParaRPr lang="zh-CN" altLang="en-US" dirty="0" smtClean="0">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5160442" y="2280666"/>
            <a:ext cx="2561910" cy="2124457"/>
            <a:chOff x="5004048" y="2464608"/>
            <a:chExt cx="2376264" cy="1970581"/>
          </a:xfrm>
        </p:grpSpPr>
        <p:sp>
          <p:nvSpPr>
            <p:cNvPr id="28" name="矩形 27"/>
            <p:cNvSpPr/>
            <p:nvPr/>
          </p:nvSpPr>
          <p:spPr>
            <a:xfrm>
              <a:off x="5040560" y="2824648"/>
              <a:ext cx="2339752" cy="513871"/>
            </a:xfrm>
            <a:prstGeom prst="rect">
              <a:avLst/>
            </a:prstGeom>
          </p:spPr>
          <p:txBody>
            <a:bodyPr wrap="square">
              <a:spAutoFit/>
            </a:bodyPr>
            <a:lstStyle/>
            <a:p>
              <a:pPr marL="307975" indent="-307975">
                <a:buClr>
                  <a:srgbClr val="9D0B0B"/>
                </a:buClr>
                <a:buFont typeface="Wingdings" panose="05000000000000000000" pitchFamily="2" charset="2"/>
                <a:buChar char="Ø"/>
              </a:pPr>
              <a:r>
                <a:rPr lang="zh-CN" altLang="en-US" sz="1500" dirty="0">
                  <a:latin typeface="微软雅黑" panose="020B0503020204020204" pitchFamily="34" charset="-122"/>
                  <a:ea typeface="微软雅黑" panose="020B0503020204020204" pitchFamily="34" charset="-122"/>
                </a:rPr>
                <a:t>请在此处输入您的文本</a:t>
              </a:r>
              <a:endParaRPr lang="zh-CN" altLang="en-US" sz="1500" dirty="0">
                <a:latin typeface="微软雅黑" panose="020B0503020204020204" pitchFamily="34" charset="-122"/>
                <a:ea typeface="微软雅黑" panose="020B0503020204020204" pitchFamily="34" charset="-122"/>
              </a:endParaRPr>
            </a:p>
            <a:p>
              <a:pPr marL="307975" indent="-307975">
                <a:buClr>
                  <a:srgbClr val="9D0B0B"/>
                </a:buClr>
                <a:buFont typeface="Wingdings" panose="05000000000000000000" pitchFamily="2" charset="2"/>
                <a:buChar char="Ø"/>
              </a:pPr>
              <a:r>
                <a:rPr lang="zh-CN" altLang="en-US" sz="1500" dirty="0">
                  <a:latin typeface="微软雅黑" panose="020B0503020204020204" pitchFamily="34" charset="-122"/>
                  <a:ea typeface="微软雅黑" panose="020B0503020204020204" pitchFamily="34" charset="-122"/>
                </a:rPr>
                <a:t>请在此处输入您的文本</a:t>
              </a:r>
              <a:endParaRPr lang="zh-CN" altLang="en-US" sz="1500" dirty="0">
                <a:latin typeface="微软雅黑" panose="020B0503020204020204" pitchFamily="34" charset="-122"/>
                <a:ea typeface="微软雅黑" panose="020B0503020204020204" pitchFamily="34" charset="-122"/>
              </a:endParaRPr>
            </a:p>
          </p:txBody>
        </p:sp>
        <p:sp>
          <p:nvSpPr>
            <p:cNvPr id="29" name="矩形 28"/>
            <p:cNvSpPr/>
            <p:nvPr/>
          </p:nvSpPr>
          <p:spPr>
            <a:xfrm>
              <a:off x="5040560" y="3921318"/>
              <a:ext cx="2339752" cy="513871"/>
            </a:xfrm>
            <a:prstGeom prst="rect">
              <a:avLst/>
            </a:prstGeom>
          </p:spPr>
          <p:txBody>
            <a:bodyPr wrap="square">
              <a:spAutoFit/>
            </a:bodyPr>
            <a:lstStyle/>
            <a:p>
              <a:pPr marL="307975" indent="-307975">
                <a:buClr>
                  <a:srgbClr val="9D0B0B"/>
                </a:buClr>
                <a:buFont typeface="Wingdings" panose="05000000000000000000" pitchFamily="2" charset="2"/>
                <a:buChar char="Ø"/>
              </a:pPr>
              <a:r>
                <a:rPr lang="zh-CN" altLang="en-US" sz="1500" dirty="0">
                  <a:latin typeface="微软雅黑" panose="020B0503020204020204" pitchFamily="34" charset="-122"/>
                  <a:ea typeface="微软雅黑" panose="020B0503020204020204" pitchFamily="34" charset="-122"/>
                </a:rPr>
                <a:t>请在此处输入您的文本</a:t>
              </a:r>
              <a:endParaRPr lang="zh-CN" altLang="en-US" sz="1500" dirty="0">
                <a:latin typeface="微软雅黑" panose="020B0503020204020204" pitchFamily="34" charset="-122"/>
                <a:ea typeface="微软雅黑" panose="020B0503020204020204" pitchFamily="34" charset="-122"/>
              </a:endParaRPr>
            </a:p>
            <a:p>
              <a:pPr marL="307975" indent="-307975">
                <a:buClr>
                  <a:srgbClr val="9D0B0B"/>
                </a:buClr>
                <a:buFont typeface="Wingdings" panose="05000000000000000000" pitchFamily="2" charset="2"/>
                <a:buChar char="Ø"/>
              </a:pPr>
              <a:r>
                <a:rPr lang="zh-CN" altLang="en-US" sz="1500" dirty="0">
                  <a:latin typeface="微软雅黑" panose="020B0503020204020204" pitchFamily="34" charset="-122"/>
                  <a:ea typeface="微软雅黑" panose="020B0503020204020204" pitchFamily="34" charset="-122"/>
                </a:rPr>
                <a:t>请在此处输入您的文本</a:t>
              </a:r>
              <a:endParaRPr lang="zh-CN" altLang="en-US" sz="1500" dirty="0">
                <a:latin typeface="微软雅黑" panose="020B0503020204020204" pitchFamily="34" charset="-122"/>
                <a:ea typeface="微软雅黑" panose="020B0503020204020204" pitchFamily="34" charset="-122"/>
              </a:endParaRPr>
            </a:p>
          </p:txBody>
        </p:sp>
        <p:sp>
          <p:nvSpPr>
            <p:cNvPr id="30" name="矩形 29"/>
            <p:cNvSpPr/>
            <p:nvPr/>
          </p:nvSpPr>
          <p:spPr>
            <a:xfrm>
              <a:off x="5004048" y="2464608"/>
              <a:ext cx="1241811" cy="342581"/>
            </a:xfrm>
            <a:prstGeom prst="rect">
              <a:avLst/>
            </a:prstGeom>
          </p:spPr>
          <p:txBody>
            <a:bodyPr wrap="none">
              <a:spAutoFit/>
            </a:bodyPr>
            <a:lstStyle/>
            <a:p>
              <a:r>
                <a:rPr lang="zh-CN" altLang="en-US" dirty="0" smtClean="0">
                  <a:latin typeface="微软雅黑" panose="020B0503020204020204" pitchFamily="34" charset="-122"/>
                  <a:ea typeface="微软雅黑" panose="020B0503020204020204" pitchFamily="34" charset="-122"/>
                </a:rPr>
                <a:t>添加标题：</a:t>
              </a:r>
              <a:endParaRPr lang="zh-CN" altLang="en-US" dirty="0" smtClean="0">
                <a:latin typeface="微软雅黑" panose="020B0503020204020204" pitchFamily="34" charset="-122"/>
                <a:ea typeface="微软雅黑" panose="020B0503020204020204" pitchFamily="34" charset="-122"/>
              </a:endParaRPr>
            </a:p>
          </p:txBody>
        </p:sp>
        <p:sp>
          <p:nvSpPr>
            <p:cNvPr id="31" name="矩形 30"/>
            <p:cNvSpPr/>
            <p:nvPr/>
          </p:nvSpPr>
          <p:spPr>
            <a:xfrm>
              <a:off x="5004048" y="3548397"/>
              <a:ext cx="1241811" cy="342581"/>
            </a:xfrm>
            <a:prstGeom prst="rect">
              <a:avLst/>
            </a:prstGeom>
          </p:spPr>
          <p:txBody>
            <a:bodyPr wrap="none">
              <a:spAutoFit/>
            </a:bodyPr>
            <a:lstStyle/>
            <a:p>
              <a:r>
                <a:rPr lang="zh-CN" altLang="en-US" dirty="0" smtClean="0">
                  <a:latin typeface="微软雅黑" panose="020B0503020204020204" pitchFamily="34" charset="-122"/>
                  <a:ea typeface="微软雅黑" panose="020B0503020204020204" pitchFamily="34" charset="-122"/>
                </a:rPr>
                <a:t>添加标题：</a:t>
              </a:r>
              <a:endParaRPr lang="zh-CN" altLang="en-US" dirty="0" smtClean="0">
                <a:latin typeface="微软雅黑" panose="020B0503020204020204" pitchFamily="34" charset="-122"/>
                <a:ea typeface="微软雅黑" panose="020B0503020204020204" pitchFamily="34" charset="-122"/>
              </a:endParaRPr>
            </a:p>
          </p:txBody>
        </p:sp>
      </p:grpSp>
      <p:sp>
        <p:nvSpPr>
          <p:cNvPr id="32" name="右箭头 31"/>
          <p:cNvSpPr/>
          <p:nvPr/>
        </p:nvSpPr>
        <p:spPr>
          <a:xfrm>
            <a:off x="4600813" y="843558"/>
            <a:ext cx="2706026" cy="1641199"/>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733339" tIns="0" rIns="0" bIns="0" rtlCol="0" anchor="ctr"/>
          <a:lstStyle/>
          <a:p>
            <a:pPr algn="ctr">
              <a:lnSpc>
                <a:spcPct val="120000"/>
              </a:lnSpc>
            </a:pPr>
            <a:r>
              <a:rPr lang="zh-CN" altLang="en-US" sz="2000" dirty="0">
                <a:latin typeface="微软雅黑" panose="020B0503020204020204" pitchFamily="34" charset="-122"/>
                <a:ea typeface="微软雅黑" panose="020B0503020204020204" pitchFamily="34" charset="-122"/>
              </a:rPr>
              <a:t>添加文字</a:t>
            </a:r>
            <a:endParaRPr lang="zh-CN" altLang="en-US" sz="2000" dirty="0">
              <a:latin typeface="微软雅黑" panose="020B0503020204020204" pitchFamily="34" charset="-122"/>
              <a:ea typeface="微软雅黑" panose="020B0503020204020204" pitchFamily="34" charset="-122"/>
            </a:endParaRPr>
          </a:p>
        </p:txBody>
      </p:sp>
      <p:sp>
        <p:nvSpPr>
          <p:cNvPr id="33" name="右箭头 32"/>
          <p:cNvSpPr/>
          <p:nvPr/>
        </p:nvSpPr>
        <p:spPr>
          <a:xfrm flipH="1">
            <a:off x="1850428" y="843558"/>
            <a:ext cx="2706026" cy="1641199"/>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733339" bIns="0" rtlCol="0" anchor="ctr"/>
          <a:lstStyle/>
          <a:p>
            <a:pPr algn="ctr">
              <a:lnSpc>
                <a:spcPct val="120000"/>
              </a:lnSpc>
            </a:pPr>
            <a:r>
              <a:rPr lang="zh-CN" altLang="en-US" sz="2000" dirty="0">
                <a:latin typeface="微软雅黑" panose="020B0503020204020204" pitchFamily="34" charset="-122"/>
                <a:ea typeface="微软雅黑" panose="020B0503020204020204" pitchFamily="34" charset="-122"/>
              </a:rPr>
              <a:t>添加文字</a:t>
            </a:r>
            <a:endParaRPr lang="zh-CN" altLang="en-US" sz="2000" dirty="0">
              <a:latin typeface="微软雅黑" panose="020B0503020204020204" pitchFamily="34" charset="-122"/>
              <a:ea typeface="微软雅黑" panose="020B0503020204020204" pitchFamily="34" charset="-122"/>
            </a:endParaRPr>
          </a:p>
        </p:txBody>
      </p:sp>
      <p:sp>
        <p:nvSpPr>
          <p:cNvPr id="34" name="圆角矩形 33"/>
          <p:cNvSpPr/>
          <p:nvPr/>
        </p:nvSpPr>
        <p:spPr>
          <a:xfrm>
            <a:off x="3757949" y="1361046"/>
            <a:ext cx="1582211" cy="62099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3134" tIns="46567" rIns="93134" bIns="46567" rtlCol="0" anchor="ctr"/>
          <a:lstStyle/>
          <a:p>
            <a:pPr algn="ctr"/>
            <a:r>
              <a:rPr lang="zh-CN" altLang="en-US" sz="2500" dirty="0">
                <a:solidFill>
                  <a:srgbClr val="10253F"/>
                </a:solidFill>
                <a:latin typeface="微软雅黑" panose="020B0503020204020204" pitchFamily="34" charset="-122"/>
                <a:ea typeface="微软雅黑" panose="020B0503020204020204" pitchFamily="34" charset="-122"/>
              </a:rPr>
              <a:t>添加标题</a:t>
            </a:r>
            <a:endParaRPr lang="zh-CN" altLang="en-US" sz="2500" dirty="0">
              <a:solidFill>
                <a:srgbClr val="10253F"/>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400" advClick="0" advTm="10000">
        <p14:doors dir="vert"/>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heel(4)">
                                      <p:cBhvr>
                                        <p:cTn id="7" dur="1000"/>
                                        <p:tgtEl>
                                          <p:spTgt spid="78"/>
                                        </p:tgtEl>
                                      </p:cBhvr>
                                    </p:animEffect>
                                  </p:childTnLst>
                                </p:cTn>
                              </p:par>
                            </p:childTnLst>
                          </p:cTn>
                        </p:par>
                        <p:par>
                          <p:cTn id="8" fill="hold">
                            <p:stCondLst>
                              <p:cond delay="1000"/>
                            </p:stCondLst>
                            <p:childTnLst>
                              <p:par>
                                <p:cTn id="9" presetID="12" presetClass="entr" presetSubtype="2"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slide(fromRight)">
                                      <p:cBhvr>
                                        <p:cTn id="11" dur="500"/>
                                        <p:tgtEl>
                                          <p:spTgt spid="33"/>
                                        </p:tgtEl>
                                      </p:cBhvr>
                                    </p:animEffect>
                                  </p:childTnLst>
                                </p:cTn>
                              </p:par>
                              <p:par>
                                <p:cTn id="12" presetID="12" presetClass="entr" presetSubtype="8" fill="hold" grpId="0" nodeType="with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slide(fromLeft)">
                                      <p:cBhvr>
                                        <p:cTn id="14" dur="500"/>
                                        <p:tgtEl>
                                          <p:spTgt spid="32"/>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34"/>
                                        </p:tgtEl>
                                        <p:attrNameLst>
                                          <p:attrName>style.visibility</p:attrName>
                                        </p:attrNameLst>
                                      </p:cBhvr>
                                      <p:to>
                                        <p:strVal val="visible"/>
                                      </p:to>
                                    </p:set>
                                    <p:anim calcmode="lin" valueType="num">
                                      <p:cBhvr>
                                        <p:cTn id="18" dur="500" fill="hold"/>
                                        <p:tgtEl>
                                          <p:spTgt spid="34"/>
                                        </p:tgtEl>
                                        <p:attrNameLst>
                                          <p:attrName>ppt_w</p:attrName>
                                        </p:attrNameLst>
                                      </p:cBhvr>
                                      <p:tavLst>
                                        <p:tav tm="0">
                                          <p:val>
                                            <p:fltVal val="0"/>
                                          </p:val>
                                        </p:tav>
                                        <p:tav tm="100000">
                                          <p:val>
                                            <p:strVal val="#ppt_w"/>
                                          </p:val>
                                        </p:tav>
                                      </p:tavLst>
                                    </p:anim>
                                    <p:anim calcmode="lin" valueType="num">
                                      <p:cBhvr>
                                        <p:cTn id="19" dur="500" fill="hold"/>
                                        <p:tgtEl>
                                          <p:spTgt spid="34"/>
                                        </p:tgtEl>
                                        <p:attrNameLst>
                                          <p:attrName>ppt_h</p:attrName>
                                        </p:attrNameLst>
                                      </p:cBhvr>
                                      <p:tavLst>
                                        <p:tav tm="0">
                                          <p:val>
                                            <p:fltVal val="0"/>
                                          </p:val>
                                        </p:tav>
                                        <p:tav tm="100000">
                                          <p:val>
                                            <p:strVal val="#ppt_h"/>
                                          </p:val>
                                        </p:tav>
                                      </p:tavLst>
                                    </p:anim>
                                    <p:animEffect transition="in" filter="fade">
                                      <p:cBhvr>
                                        <p:cTn id="20" dur="500"/>
                                        <p:tgtEl>
                                          <p:spTgt spid="34"/>
                                        </p:tgtEl>
                                      </p:cBhvr>
                                    </p:animEffect>
                                  </p:childTnLst>
                                </p:cTn>
                              </p:par>
                            </p:childTnLst>
                          </p:cTn>
                        </p:par>
                        <p:par>
                          <p:cTn id="21" fill="hold">
                            <p:stCondLst>
                              <p:cond delay="2000"/>
                            </p:stCondLst>
                            <p:childTnLst>
                              <p:par>
                                <p:cTn id="22" presetID="22" presetClass="entr" presetSubtype="1"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wipe(up)">
                                      <p:cBhvr>
                                        <p:cTn id="24" dur="500"/>
                                        <p:tgtEl>
                                          <p:spTgt spid="21"/>
                                        </p:tgtEl>
                                      </p:cBhvr>
                                    </p:animEffect>
                                  </p:childTnLst>
                                </p:cTn>
                              </p:par>
                              <p:par>
                                <p:cTn id="25" presetID="22" presetClass="entr" presetSubtype="1"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up)">
                                      <p:cBhvr>
                                        <p:cTn id="27" dur="500"/>
                                        <p:tgtEl>
                                          <p:spTgt spid="20"/>
                                        </p:tgtEl>
                                      </p:cBhvr>
                                    </p:animEffect>
                                  </p:childTnLst>
                                </p:cTn>
                              </p:par>
                            </p:childTnLst>
                          </p:cTn>
                        </p:par>
                        <p:par>
                          <p:cTn id="28" fill="hold">
                            <p:stCondLst>
                              <p:cond delay="2500"/>
                            </p:stCondLst>
                            <p:childTnLst>
                              <p:par>
                                <p:cTn id="29" presetID="22" presetClass="entr" presetSubtype="8"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par>
                          <p:cTn id="32" fill="hold">
                            <p:stCondLst>
                              <p:cond delay="3000"/>
                            </p:stCondLst>
                            <p:childTnLst>
                              <p:par>
                                <p:cTn id="33" presetID="22" presetClass="entr" presetSubtype="8" fill="hold"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20" grpId="0" animBg="1"/>
      <p:bldP spid="21" grpId="0" animBg="1"/>
      <p:bldP spid="32" grpId="0" animBg="1"/>
      <p:bldP spid="33" grpId="0" animBg="1"/>
      <p:bldP spid="3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9" name="任意多边形 8"/>
          <p:cNvSpPr/>
          <p:nvPr/>
        </p:nvSpPr>
        <p:spPr>
          <a:xfrm rot="17630668">
            <a:off x="3191966" y="1371136"/>
            <a:ext cx="2834878" cy="2822972"/>
          </a:xfrm>
          <a:custGeom>
            <a:avLst/>
            <a:gdLst>
              <a:gd name="connsiteX0" fmla="*/ 1869900 w 4739938"/>
              <a:gd name="connsiteY0" fmla="*/ 2041838 h 4719939"/>
              <a:gd name="connsiteX1" fmla="*/ 1839624 w 4739938"/>
              <a:gd name="connsiteY1" fmla="*/ 2572003 h 4719939"/>
              <a:gd name="connsiteX2" fmla="*/ 245010 w 4739938"/>
              <a:gd name="connsiteY2" fmla="*/ 3369850 h 4719939"/>
              <a:gd name="connsiteX3" fmla="*/ 373445 w 4739938"/>
              <a:gd name="connsiteY3" fmla="*/ 1070923 h 4719939"/>
              <a:gd name="connsiteX4" fmla="*/ 2301832 w 4739938"/>
              <a:gd name="connsiteY4" fmla="*/ 2959036 h 4719939"/>
              <a:gd name="connsiteX5" fmla="*/ 2176324 w 4739938"/>
              <a:gd name="connsiteY5" fmla="*/ 4719939 h 4719939"/>
              <a:gd name="connsiteX6" fmla="*/ 264204 w 4739938"/>
              <a:gd name="connsiteY6" fmla="*/ 3437222 h 4719939"/>
              <a:gd name="connsiteX7" fmla="*/ 1834669 w 4739938"/>
              <a:gd name="connsiteY7" fmla="*/ 2658775 h 4719939"/>
              <a:gd name="connsiteX8" fmla="*/ 1832880 w 4739938"/>
              <a:gd name="connsiteY8" fmla="*/ 2690102 h 4719939"/>
              <a:gd name="connsiteX9" fmla="*/ 2504962 w 4739938"/>
              <a:gd name="connsiteY9" fmla="*/ 9198 h 4719939"/>
              <a:gd name="connsiteX10" fmla="*/ 2375608 w 4739938"/>
              <a:gd name="connsiteY10" fmla="*/ 1813728 h 4719939"/>
              <a:gd name="connsiteX11" fmla="*/ 1899598 w 4739938"/>
              <a:gd name="connsiteY11" fmla="*/ 2018698 h 4719939"/>
              <a:gd name="connsiteX12" fmla="*/ 429840 w 4739938"/>
              <a:gd name="connsiteY12" fmla="*/ 1006911 h 4719939"/>
              <a:gd name="connsiteX13" fmla="*/ 2504962 w 4739938"/>
              <a:gd name="connsiteY13" fmla="*/ 9198 h 4719939"/>
              <a:gd name="connsiteX14" fmla="*/ 4319856 w 4739938"/>
              <a:gd name="connsiteY14" fmla="*/ 3704637 h 4719939"/>
              <a:gd name="connsiteX15" fmla="*/ 2244735 w 4739938"/>
              <a:gd name="connsiteY15" fmla="*/ 4702350 h 4719939"/>
              <a:gd name="connsiteX16" fmla="*/ 2367860 w 4739938"/>
              <a:gd name="connsiteY16" fmla="*/ 2984715 h 4719939"/>
              <a:gd name="connsiteX17" fmla="*/ 2909300 w 4739938"/>
              <a:gd name="connsiteY17" fmla="*/ 2751571 h 4719939"/>
              <a:gd name="connsiteX18" fmla="*/ 2910287 w 4739938"/>
              <a:gd name="connsiteY18" fmla="*/ 2734286 h 4719939"/>
              <a:gd name="connsiteX19" fmla="*/ 4471347 w 4739938"/>
              <a:gd name="connsiteY19" fmla="*/ 1282715 h 4719939"/>
              <a:gd name="connsiteX20" fmla="*/ 2896089 w 4739938"/>
              <a:gd name="connsiteY20" fmla="*/ 2063540 h 4719939"/>
              <a:gd name="connsiteX21" fmla="*/ 2431153 w 4739938"/>
              <a:gd name="connsiteY21" fmla="*/ 1796909 h 4719939"/>
              <a:gd name="connsiteX22" fmla="*/ 2559227 w 4739938"/>
              <a:gd name="connsiteY22" fmla="*/ 0 h 4719939"/>
              <a:gd name="connsiteX23" fmla="*/ 4471347 w 4739938"/>
              <a:gd name="connsiteY23" fmla="*/ 1282715 h 4719939"/>
              <a:gd name="connsiteX24" fmla="*/ 4736325 w 4739938"/>
              <a:gd name="connsiteY24" fmla="*/ 2496368 h 4719939"/>
              <a:gd name="connsiteX25" fmla="*/ 4366492 w 4739938"/>
              <a:gd name="connsiteY25" fmla="*/ 3628757 h 4719939"/>
              <a:gd name="connsiteX26" fmla="*/ 2913058 w 4739938"/>
              <a:gd name="connsiteY26" fmla="*/ 2685755 h 4719939"/>
              <a:gd name="connsiteX27" fmla="*/ 2946239 w 4739938"/>
              <a:gd name="connsiteY27" fmla="*/ 2104699 h 4719939"/>
              <a:gd name="connsiteX28" fmla="*/ 4494928 w 4739938"/>
              <a:gd name="connsiteY28" fmla="*/ 1329830 h 4719939"/>
              <a:gd name="connsiteX29" fmla="*/ 4736325 w 4739938"/>
              <a:gd name="connsiteY29" fmla="*/ 2496368 h 4719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739938" h="4719939">
                <a:moveTo>
                  <a:pt x="1869900" y="2041838"/>
                </a:moveTo>
                <a:lnTo>
                  <a:pt x="1839624" y="2572003"/>
                </a:lnTo>
                <a:lnTo>
                  <a:pt x="245010" y="3369850"/>
                </a:lnTo>
                <a:cubicBezTo>
                  <a:pt x="-122692" y="2634946"/>
                  <a:pt x="-73827" y="1760296"/>
                  <a:pt x="373445" y="1070923"/>
                </a:cubicBezTo>
                <a:close/>
                <a:moveTo>
                  <a:pt x="2301832" y="2959036"/>
                </a:moveTo>
                <a:lnTo>
                  <a:pt x="2176324" y="4719939"/>
                </a:lnTo>
                <a:cubicBezTo>
                  <a:pt x="1356645" y="4661517"/>
                  <a:pt x="629159" y="4173493"/>
                  <a:pt x="264204" y="3437222"/>
                </a:cubicBezTo>
                <a:lnTo>
                  <a:pt x="1834669" y="2658775"/>
                </a:lnTo>
                <a:lnTo>
                  <a:pt x="1832880" y="2690102"/>
                </a:lnTo>
                <a:close/>
                <a:moveTo>
                  <a:pt x="2504962" y="9198"/>
                </a:moveTo>
                <a:lnTo>
                  <a:pt x="2375608" y="1813728"/>
                </a:lnTo>
                <a:lnTo>
                  <a:pt x="1899598" y="2018698"/>
                </a:lnTo>
                <a:lnTo>
                  <a:pt x="429840" y="1006911"/>
                </a:lnTo>
                <a:cubicBezTo>
                  <a:pt x="895805" y="330033"/>
                  <a:pt x="1685306" y="-49557"/>
                  <a:pt x="2504962" y="9198"/>
                </a:cubicBezTo>
                <a:close/>
                <a:moveTo>
                  <a:pt x="4319856" y="3704637"/>
                </a:moveTo>
                <a:cubicBezTo>
                  <a:pt x="3853891" y="4381518"/>
                  <a:pt x="3064390" y="4761106"/>
                  <a:pt x="2244735" y="4702350"/>
                </a:cubicBezTo>
                <a:lnTo>
                  <a:pt x="2367860" y="2984715"/>
                </a:lnTo>
                <a:lnTo>
                  <a:pt x="2909300" y="2751571"/>
                </a:lnTo>
                <a:lnTo>
                  <a:pt x="2910287" y="2734286"/>
                </a:lnTo>
                <a:close/>
                <a:moveTo>
                  <a:pt x="4471347" y="1282715"/>
                </a:moveTo>
                <a:lnTo>
                  <a:pt x="2896089" y="2063540"/>
                </a:lnTo>
                <a:lnTo>
                  <a:pt x="2431153" y="1796909"/>
                </a:lnTo>
                <a:lnTo>
                  <a:pt x="2559227" y="0"/>
                </a:lnTo>
                <a:cubicBezTo>
                  <a:pt x="3378907" y="58422"/>
                  <a:pt x="4106392" y="546444"/>
                  <a:pt x="4471347" y="1282715"/>
                </a:cubicBezTo>
                <a:close/>
                <a:moveTo>
                  <a:pt x="4736325" y="2496368"/>
                </a:moveTo>
                <a:cubicBezTo>
                  <a:pt x="4714162" y="2893065"/>
                  <a:pt x="4590128" y="3284071"/>
                  <a:pt x="4366492" y="3628757"/>
                </a:cubicBezTo>
                <a:lnTo>
                  <a:pt x="2913058" y="2685755"/>
                </a:lnTo>
                <a:lnTo>
                  <a:pt x="2946239" y="2104699"/>
                </a:lnTo>
                <a:lnTo>
                  <a:pt x="4494928" y="1329830"/>
                </a:lnTo>
                <a:cubicBezTo>
                  <a:pt x="4678779" y="1697282"/>
                  <a:pt x="4758488" y="2099671"/>
                  <a:pt x="4736325" y="2496368"/>
                </a:cubicBezTo>
                <a:close/>
              </a:path>
            </a:pathLst>
          </a:cu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b="0">
              <a:solidFill>
                <a:schemeClr val="tx1"/>
              </a:solidFill>
            </a:endParaRPr>
          </a:p>
        </p:txBody>
      </p:sp>
      <p:sp>
        <p:nvSpPr>
          <p:cNvPr id="10" name="文本框 11"/>
          <p:cNvSpPr txBox="1">
            <a:spLocks noChangeArrowheads="1"/>
          </p:cNvSpPr>
          <p:nvPr/>
        </p:nvSpPr>
        <p:spPr bwMode="auto">
          <a:xfrm>
            <a:off x="4363540" y="2622483"/>
            <a:ext cx="594122"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500" b="0">
                <a:latin typeface="微软雅黑" panose="020B0503020204020204" pitchFamily="34" charset="-122"/>
                <a:ea typeface="微软雅黑" panose="020B0503020204020204" pitchFamily="34" charset="-122"/>
              </a:rPr>
              <a:t>文本</a:t>
            </a:r>
            <a:endParaRPr lang="zh-CN" altLang="en-US" sz="1500" b="0">
              <a:latin typeface="微软雅黑" panose="020B0503020204020204" pitchFamily="34" charset="-122"/>
              <a:ea typeface="微软雅黑" panose="020B0503020204020204" pitchFamily="34" charset="-122"/>
            </a:endParaRPr>
          </a:p>
        </p:txBody>
      </p:sp>
      <p:grpSp>
        <p:nvGrpSpPr>
          <p:cNvPr id="11" name="组合 12"/>
          <p:cNvGrpSpPr/>
          <p:nvPr/>
        </p:nvGrpSpPr>
        <p:grpSpPr bwMode="auto">
          <a:xfrm>
            <a:off x="5866109" y="1142536"/>
            <a:ext cx="2146697" cy="1015684"/>
            <a:chOff x="533628" y="1580986"/>
            <a:chExt cx="2861835" cy="1354149"/>
          </a:xfrm>
        </p:grpSpPr>
        <p:sp>
          <p:nvSpPr>
            <p:cNvPr id="12" name="TextBox 10"/>
            <p:cNvSpPr txBox="1">
              <a:spLocks noChangeArrowheads="1"/>
            </p:cNvSpPr>
            <p:nvPr/>
          </p:nvSpPr>
          <p:spPr bwMode="auto">
            <a:xfrm>
              <a:off x="533628" y="1950319"/>
              <a:ext cx="2861835" cy="984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50" b="0" dirty="0">
                  <a:latin typeface="微软雅黑" panose="020B0503020204020204" pitchFamily="34" charset="-122"/>
                  <a:ea typeface="微软雅黑" panose="020B0503020204020204" pitchFamily="34" charset="-122"/>
                </a:rPr>
                <a:t>我们工作室致力于专业</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模板的发布，课件及汇报</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的美化，并为您提供专业的</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个性定制服务。</a:t>
              </a:r>
              <a:endParaRPr lang="zh-CN" altLang="en-US" sz="1050" b="0" dirty="0">
                <a:latin typeface="微软雅黑" panose="020B0503020204020204" pitchFamily="34" charset="-122"/>
                <a:ea typeface="微软雅黑" panose="020B0503020204020204" pitchFamily="34" charset="-122"/>
              </a:endParaRPr>
            </a:p>
          </p:txBody>
        </p:sp>
        <p:sp>
          <p:nvSpPr>
            <p:cNvPr id="13" name="文本框 14"/>
            <p:cNvSpPr txBox="1">
              <a:spLocks noChangeArrowheads="1"/>
            </p:cNvSpPr>
            <p:nvPr/>
          </p:nvSpPr>
          <p:spPr bwMode="auto">
            <a:xfrm>
              <a:off x="533628" y="1580986"/>
              <a:ext cx="887105" cy="451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b="0">
                  <a:latin typeface="微软雅黑" panose="020B0503020204020204" pitchFamily="34" charset="-122"/>
                  <a:ea typeface="微软雅黑" panose="020B0503020204020204" pitchFamily="34" charset="-122"/>
                </a:rPr>
                <a:t>标题</a:t>
              </a:r>
              <a:endParaRPr lang="zh-CN" altLang="en-US" sz="1600" b="0">
                <a:latin typeface="微软雅黑" panose="020B0503020204020204" pitchFamily="34" charset="-122"/>
                <a:ea typeface="微软雅黑" panose="020B0503020204020204" pitchFamily="34" charset="-122"/>
              </a:endParaRPr>
            </a:p>
          </p:txBody>
        </p:sp>
      </p:grpSp>
      <p:grpSp>
        <p:nvGrpSpPr>
          <p:cNvPr id="14" name="组合 15"/>
          <p:cNvGrpSpPr/>
          <p:nvPr/>
        </p:nvGrpSpPr>
        <p:grpSpPr bwMode="auto">
          <a:xfrm>
            <a:off x="6169719" y="2374834"/>
            <a:ext cx="2146697" cy="1015684"/>
            <a:chOff x="533628" y="1580986"/>
            <a:chExt cx="2861835" cy="1354149"/>
          </a:xfrm>
        </p:grpSpPr>
        <p:sp>
          <p:nvSpPr>
            <p:cNvPr id="15" name="TextBox 10"/>
            <p:cNvSpPr txBox="1">
              <a:spLocks noChangeArrowheads="1"/>
            </p:cNvSpPr>
            <p:nvPr/>
          </p:nvSpPr>
          <p:spPr bwMode="auto">
            <a:xfrm>
              <a:off x="533628" y="1950319"/>
              <a:ext cx="2861835" cy="984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50" b="0" dirty="0">
                  <a:latin typeface="微软雅黑" panose="020B0503020204020204" pitchFamily="34" charset="-122"/>
                  <a:ea typeface="微软雅黑" panose="020B0503020204020204" pitchFamily="34" charset="-122"/>
                </a:rPr>
                <a:t>我们工作室致力于专业</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模板的发布，课件及汇报</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的美化，并为您提供专业的</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个性定制服务。</a:t>
              </a:r>
              <a:endParaRPr lang="zh-CN" altLang="en-US" sz="1050" b="0" dirty="0">
                <a:latin typeface="微软雅黑" panose="020B0503020204020204" pitchFamily="34" charset="-122"/>
                <a:ea typeface="微软雅黑" panose="020B0503020204020204" pitchFamily="34" charset="-122"/>
              </a:endParaRPr>
            </a:p>
          </p:txBody>
        </p:sp>
        <p:sp>
          <p:nvSpPr>
            <p:cNvPr id="16" name="文本框 17"/>
            <p:cNvSpPr txBox="1">
              <a:spLocks noChangeArrowheads="1"/>
            </p:cNvSpPr>
            <p:nvPr/>
          </p:nvSpPr>
          <p:spPr bwMode="auto">
            <a:xfrm>
              <a:off x="533628" y="1580986"/>
              <a:ext cx="887105" cy="451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b="0">
                  <a:latin typeface="微软雅黑" panose="020B0503020204020204" pitchFamily="34" charset="-122"/>
                  <a:ea typeface="微软雅黑" panose="020B0503020204020204" pitchFamily="34" charset="-122"/>
                </a:rPr>
                <a:t>标题</a:t>
              </a:r>
              <a:endParaRPr lang="zh-CN" altLang="en-US" sz="1600" b="0">
                <a:latin typeface="微软雅黑" panose="020B0503020204020204" pitchFamily="34" charset="-122"/>
                <a:ea typeface="微软雅黑" panose="020B0503020204020204" pitchFamily="34" charset="-122"/>
              </a:endParaRPr>
            </a:p>
          </p:txBody>
        </p:sp>
      </p:grpSp>
      <p:grpSp>
        <p:nvGrpSpPr>
          <p:cNvPr id="17" name="组合 18"/>
          <p:cNvGrpSpPr/>
          <p:nvPr/>
        </p:nvGrpSpPr>
        <p:grpSpPr bwMode="auto">
          <a:xfrm>
            <a:off x="5874444" y="3552361"/>
            <a:ext cx="2146697" cy="1015684"/>
            <a:chOff x="533628" y="1580986"/>
            <a:chExt cx="2861835" cy="1354149"/>
          </a:xfrm>
        </p:grpSpPr>
        <p:sp>
          <p:nvSpPr>
            <p:cNvPr id="18" name="TextBox 10"/>
            <p:cNvSpPr txBox="1">
              <a:spLocks noChangeArrowheads="1"/>
            </p:cNvSpPr>
            <p:nvPr/>
          </p:nvSpPr>
          <p:spPr bwMode="auto">
            <a:xfrm>
              <a:off x="533628" y="1950319"/>
              <a:ext cx="2861835" cy="984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50" b="0" dirty="0">
                  <a:latin typeface="微软雅黑" panose="020B0503020204020204" pitchFamily="34" charset="-122"/>
                  <a:ea typeface="微软雅黑" panose="020B0503020204020204" pitchFamily="34" charset="-122"/>
                </a:rPr>
                <a:t>我们工作室致力于专业</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模板的发布，课件及汇报</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的美化，并为您提供专业的</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个性定制服务。</a:t>
              </a:r>
              <a:endParaRPr lang="zh-CN" altLang="en-US" sz="1050" b="0" dirty="0">
                <a:latin typeface="微软雅黑" panose="020B0503020204020204" pitchFamily="34" charset="-122"/>
                <a:ea typeface="微软雅黑" panose="020B0503020204020204" pitchFamily="34" charset="-122"/>
              </a:endParaRPr>
            </a:p>
          </p:txBody>
        </p:sp>
        <p:sp>
          <p:nvSpPr>
            <p:cNvPr id="19" name="文本框 20"/>
            <p:cNvSpPr txBox="1">
              <a:spLocks noChangeArrowheads="1"/>
            </p:cNvSpPr>
            <p:nvPr/>
          </p:nvSpPr>
          <p:spPr bwMode="auto">
            <a:xfrm>
              <a:off x="533628" y="1580986"/>
              <a:ext cx="887105" cy="451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b="0">
                  <a:latin typeface="微软雅黑" panose="020B0503020204020204" pitchFamily="34" charset="-122"/>
                  <a:ea typeface="微软雅黑" panose="020B0503020204020204" pitchFamily="34" charset="-122"/>
                </a:rPr>
                <a:t>标题</a:t>
              </a:r>
              <a:endParaRPr lang="zh-CN" altLang="en-US" sz="1600" b="0">
                <a:latin typeface="微软雅黑" panose="020B0503020204020204" pitchFamily="34" charset="-122"/>
                <a:ea typeface="微软雅黑" panose="020B0503020204020204" pitchFamily="34" charset="-122"/>
              </a:endParaRPr>
            </a:p>
          </p:txBody>
        </p:sp>
      </p:grpSp>
      <p:grpSp>
        <p:nvGrpSpPr>
          <p:cNvPr id="20" name="组合 21"/>
          <p:cNvGrpSpPr/>
          <p:nvPr/>
        </p:nvGrpSpPr>
        <p:grpSpPr bwMode="auto">
          <a:xfrm>
            <a:off x="1086941" y="1137774"/>
            <a:ext cx="2258615" cy="1021004"/>
            <a:chOff x="533628" y="1573511"/>
            <a:chExt cx="3011622" cy="1362617"/>
          </a:xfrm>
        </p:grpSpPr>
        <p:sp>
          <p:nvSpPr>
            <p:cNvPr id="21" name="TextBox 10"/>
            <p:cNvSpPr txBox="1">
              <a:spLocks noChangeArrowheads="1"/>
            </p:cNvSpPr>
            <p:nvPr/>
          </p:nvSpPr>
          <p:spPr bwMode="auto">
            <a:xfrm>
              <a:off x="533628" y="1950318"/>
              <a:ext cx="2861835" cy="985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50" b="0" dirty="0">
                  <a:latin typeface="微软雅黑" panose="020B0503020204020204" pitchFamily="34" charset="-122"/>
                  <a:ea typeface="微软雅黑" panose="020B0503020204020204" pitchFamily="34" charset="-122"/>
                </a:rPr>
                <a:t>我们工作室致力于专业</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模板的发布，课件及汇报</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的美化，并为您提供专业的</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个性定制服务。</a:t>
              </a:r>
              <a:endParaRPr lang="zh-CN" altLang="en-US" sz="1050" b="0" dirty="0">
                <a:latin typeface="微软雅黑" panose="020B0503020204020204" pitchFamily="34" charset="-122"/>
                <a:ea typeface="微软雅黑" panose="020B0503020204020204" pitchFamily="34" charset="-122"/>
              </a:endParaRPr>
            </a:p>
          </p:txBody>
        </p:sp>
        <p:sp>
          <p:nvSpPr>
            <p:cNvPr id="22" name="文本框 23"/>
            <p:cNvSpPr txBox="1">
              <a:spLocks noChangeArrowheads="1"/>
            </p:cNvSpPr>
            <p:nvPr/>
          </p:nvSpPr>
          <p:spPr bwMode="auto">
            <a:xfrm>
              <a:off x="2658145" y="1573511"/>
              <a:ext cx="887105" cy="45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b="0">
                  <a:latin typeface="微软雅黑" panose="020B0503020204020204" pitchFamily="34" charset="-122"/>
                  <a:ea typeface="微软雅黑" panose="020B0503020204020204" pitchFamily="34" charset="-122"/>
                </a:rPr>
                <a:t>标题</a:t>
              </a:r>
              <a:endParaRPr lang="zh-CN" altLang="en-US" sz="1600" b="0">
                <a:latin typeface="微软雅黑" panose="020B0503020204020204" pitchFamily="34" charset="-122"/>
                <a:ea typeface="微软雅黑" panose="020B0503020204020204" pitchFamily="34" charset="-122"/>
              </a:endParaRPr>
            </a:p>
          </p:txBody>
        </p:sp>
      </p:grpSp>
      <p:grpSp>
        <p:nvGrpSpPr>
          <p:cNvPr id="23" name="组合 24"/>
          <p:cNvGrpSpPr/>
          <p:nvPr/>
        </p:nvGrpSpPr>
        <p:grpSpPr bwMode="auto">
          <a:xfrm>
            <a:off x="950018" y="2374833"/>
            <a:ext cx="2258616" cy="1021406"/>
            <a:chOff x="533628" y="1573511"/>
            <a:chExt cx="3011622" cy="1361215"/>
          </a:xfrm>
        </p:grpSpPr>
        <p:sp>
          <p:nvSpPr>
            <p:cNvPr id="24" name="TextBox 10"/>
            <p:cNvSpPr txBox="1">
              <a:spLocks noChangeArrowheads="1"/>
            </p:cNvSpPr>
            <p:nvPr/>
          </p:nvSpPr>
          <p:spPr bwMode="auto">
            <a:xfrm>
              <a:off x="533628" y="1950318"/>
              <a:ext cx="2861835" cy="984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50" b="0" dirty="0">
                  <a:latin typeface="微软雅黑" panose="020B0503020204020204" pitchFamily="34" charset="-122"/>
                  <a:ea typeface="微软雅黑" panose="020B0503020204020204" pitchFamily="34" charset="-122"/>
                </a:rPr>
                <a:t>我们工作室致力于专业</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模板的发布，课件及汇报</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的美化，并为您提供专业的</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个性定制服务。</a:t>
              </a:r>
              <a:endParaRPr lang="zh-CN" altLang="en-US" sz="1050" b="0" dirty="0">
                <a:latin typeface="微软雅黑" panose="020B0503020204020204" pitchFamily="34" charset="-122"/>
                <a:ea typeface="微软雅黑" panose="020B0503020204020204" pitchFamily="34" charset="-122"/>
              </a:endParaRPr>
            </a:p>
          </p:txBody>
        </p:sp>
        <p:sp>
          <p:nvSpPr>
            <p:cNvPr id="25" name="文本框 26"/>
            <p:cNvSpPr txBox="1">
              <a:spLocks noChangeArrowheads="1"/>
            </p:cNvSpPr>
            <p:nvPr/>
          </p:nvSpPr>
          <p:spPr bwMode="auto">
            <a:xfrm>
              <a:off x="2658145" y="1573511"/>
              <a:ext cx="887105" cy="45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b="0">
                  <a:latin typeface="微软雅黑" panose="020B0503020204020204" pitchFamily="34" charset="-122"/>
                  <a:ea typeface="微软雅黑" panose="020B0503020204020204" pitchFamily="34" charset="-122"/>
                </a:rPr>
                <a:t>标题</a:t>
              </a:r>
              <a:endParaRPr lang="zh-CN" altLang="en-US" sz="1600" b="0">
                <a:latin typeface="微软雅黑" panose="020B0503020204020204" pitchFamily="34" charset="-122"/>
                <a:ea typeface="微软雅黑" panose="020B0503020204020204" pitchFamily="34" charset="-122"/>
              </a:endParaRPr>
            </a:p>
          </p:txBody>
        </p:sp>
      </p:grpSp>
      <p:grpSp>
        <p:nvGrpSpPr>
          <p:cNvPr id="26" name="组合 27"/>
          <p:cNvGrpSpPr/>
          <p:nvPr/>
        </p:nvGrpSpPr>
        <p:grpSpPr bwMode="auto">
          <a:xfrm>
            <a:off x="1254818" y="3554742"/>
            <a:ext cx="2258616" cy="1021407"/>
            <a:chOff x="533628" y="1573511"/>
            <a:chExt cx="3011622" cy="1361214"/>
          </a:xfrm>
        </p:grpSpPr>
        <p:sp>
          <p:nvSpPr>
            <p:cNvPr id="27" name="TextBox 10"/>
            <p:cNvSpPr txBox="1">
              <a:spLocks noChangeArrowheads="1"/>
            </p:cNvSpPr>
            <p:nvPr/>
          </p:nvSpPr>
          <p:spPr bwMode="auto">
            <a:xfrm>
              <a:off x="533628" y="1950318"/>
              <a:ext cx="2861835" cy="984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50" b="0" dirty="0">
                  <a:latin typeface="微软雅黑" panose="020B0503020204020204" pitchFamily="34" charset="-122"/>
                  <a:ea typeface="微软雅黑" panose="020B0503020204020204" pitchFamily="34" charset="-122"/>
                </a:rPr>
                <a:t>我们工作室致力于专业</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模板的发布，课件及汇报</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的美化，并为您提供专业的</a:t>
              </a:r>
              <a:r>
                <a:rPr lang="en-US" altLang="zh-CN" sz="1050" b="0" dirty="0">
                  <a:latin typeface="微软雅黑" panose="020B0503020204020204" pitchFamily="34" charset="-122"/>
                  <a:ea typeface="微软雅黑" panose="020B0503020204020204" pitchFamily="34" charset="-122"/>
                </a:rPr>
                <a:t>PPT</a:t>
              </a:r>
              <a:r>
                <a:rPr lang="zh-CN" altLang="en-US" sz="1050" b="0" dirty="0">
                  <a:latin typeface="微软雅黑" panose="020B0503020204020204" pitchFamily="34" charset="-122"/>
                  <a:ea typeface="微软雅黑" panose="020B0503020204020204" pitchFamily="34" charset="-122"/>
                </a:rPr>
                <a:t>个性定制服务。</a:t>
              </a:r>
              <a:endParaRPr lang="zh-CN" altLang="en-US" sz="1050" b="0" dirty="0">
                <a:latin typeface="微软雅黑" panose="020B0503020204020204" pitchFamily="34" charset="-122"/>
                <a:ea typeface="微软雅黑" panose="020B0503020204020204" pitchFamily="34" charset="-122"/>
              </a:endParaRPr>
            </a:p>
          </p:txBody>
        </p:sp>
        <p:sp>
          <p:nvSpPr>
            <p:cNvPr id="28" name="文本框 29"/>
            <p:cNvSpPr txBox="1">
              <a:spLocks noChangeArrowheads="1"/>
            </p:cNvSpPr>
            <p:nvPr/>
          </p:nvSpPr>
          <p:spPr bwMode="auto">
            <a:xfrm>
              <a:off x="2658145" y="1573511"/>
              <a:ext cx="887105" cy="451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600" b="0">
                  <a:latin typeface="微软雅黑" panose="020B0503020204020204" pitchFamily="34" charset="-122"/>
                  <a:ea typeface="微软雅黑" panose="020B0503020204020204" pitchFamily="34" charset="-122"/>
                </a:rPr>
                <a:t>标题</a:t>
              </a:r>
              <a:endParaRPr lang="zh-CN" altLang="en-US" sz="1600" b="0">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200" advClick="0" advTm="6000">
        <p14:prism/>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4)">
                                      <p:cBhvr>
                                        <p:cTn id="7" dur="1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1000" fill="hold"/>
                                        <p:tgtEl>
                                          <p:spTgt spid="9"/>
                                        </p:tgtEl>
                                        <p:attrNameLst>
                                          <p:attrName>ppt_w</p:attrName>
                                        </p:attrNameLst>
                                      </p:cBhvr>
                                      <p:tavLst>
                                        <p:tav tm="0">
                                          <p:val>
                                            <p:strVal val="#ppt_w*0.70"/>
                                          </p:val>
                                        </p:tav>
                                        <p:tav tm="100000">
                                          <p:val>
                                            <p:strVal val="#ppt_w"/>
                                          </p:val>
                                        </p:tav>
                                      </p:tavLst>
                                    </p:anim>
                                    <p:anim calcmode="lin" valueType="num">
                                      <p:cBhvr>
                                        <p:cTn id="13" dur="1000" fill="hold"/>
                                        <p:tgtEl>
                                          <p:spTgt spid="9"/>
                                        </p:tgtEl>
                                        <p:attrNameLst>
                                          <p:attrName>ppt_h</p:attrName>
                                        </p:attrNameLst>
                                      </p:cBhvr>
                                      <p:tavLst>
                                        <p:tav tm="0">
                                          <p:val>
                                            <p:strVal val="#ppt_h"/>
                                          </p:val>
                                        </p:tav>
                                        <p:tav tm="100000">
                                          <p:val>
                                            <p:strVal val="#ppt_h"/>
                                          </p:val>
                                        </p:tav>
                                      </p:tavLst>
                                    </p:anim>
                                    <p:animEffect transition="in" filter="fade">
                                      <p:cBhvr>
                                        <p:cTn id="14" dur="10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nodeType="click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additive="base">
                                        <p:cTn id="26" dur="500" fill="hold"/>
                                        <p:tgtEl>
                                          <p:spTgt spid="20"/>
                                        </p:tgtEl>
                                        <p:attrNameLst>
                                          <p:attrName>ppt_x</p:attrName>
                                        </p:attrNameLst>
                                      </p:cBhvr>
                                      <p:tavLst>
                                        <p:tav tm="0">
                                          <p:val>
                                            <p:strVal val="0-#ppt_w/2"/>
                                          </p:val>
                                        </p:tav>
                                        <p:tav tm="100000">
                                          <p:val>
                                            <p:strVal val="#ppt_x"/>
                                          </p:val>
                                        </p:tav>
                                      </p:tavLst>
                                    </p:anim>
                                    <p:anim calcmode="lin" valueType="num">
                                      <p:cBhvr additive="base">
                                        <p:cTn id="27" dur="500" fill="hold"/>
                                        <p:tgtEl>
                                          <p:spTgt spid="20"/>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20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fill="hold"/>
                                        <p:tgtEl>
                                          <p:spTgt spid="11"/>
                                        </p:tgtEl>
                                        <p:attrNameLst>
                                          <p:attrName>ppt_x</p:attrName>
                                        </p:attrNameLst>
                                      </p:cBhvr>
                                      <p:tavLst>
                                        <p:tav tm="0">
                                          <p:val>
                                            <p:strVal val="1+#ppt_w/2"/>
                                          </p:val>
                                        </p:tav>
                                        <p:tav tm="100000">
                                          <p:val>
                                            <p:strVal val="#ppt_x"/>
                                          </p:val>
                                        </p:tav>
                                      </p:tavLst>
                                    </p:anim>
                                    <p:anim calcmode="lin" valueType="num">
                                      <p:cBhvr additive="base">
                                        <p:cTn id="31" dur="500" fill="hold"/>
                                        <p:tgtEl>
                                          <p:spTgt spid="11"/>
                                        </p:tgtEl>
                                        <p:attrNameLst>
                                          <p:attrName>ppt_y</p:attrName>
                                        </p:attrNameLst>
                                      </p:cBhvr>
                                      <p:tavLst>
                                        <p:tav tm="0">
                                          <p:val>
                                            <p:strVal val="#ppt_y"/>
                                          </p:val>
                                        </p:tav>
                                        <p:tav tm="100000">
                                          <p:val>
                                            <p:strVal val="#ppt_y"/>
                                          </p:val>
                                        </p:tav>
                                      </p:tavLst>
                                    </p:anim>
                                  </p:childTnLst>
                                </p:cTn>
                              </p:par>
                              <p:par>
                                <p:cTn id="32" presetID="2" presetClass="entr" presetSubtype="8" fill="hold" nodeType="withEffect">
                                  <p:stCondLst>
                                    <p:cond delay="400"/>
                                  </p:stCondLst>
                                  <p:childTnLst>
                                    <p:set>
                                      <p:cBhvr>
                                        <p:cTn id="33" dur="1" fill="hold">
                                          <p:stCondLst>
                                            <p:cond delay="0"/>
                                          </p:stCondLst>
                                        </p:cTn>
                                        <p:tgtEl>
                                          <p:spTgt spid="23"/>
                                        </p:tgtEl>
                                        <p:attrNameLst>
                                          <p:attrName>style.visibility</p:attrName>
                                        </p:attrNameLst>
                                      </p:cBhvr>
                                      <p:to>
                                        <p:strVal val="visible"/>
                                      </p:to>
                                    </p:set>
                                    <p:anim calcmode="lin" valueType="num">
                                      <p:cBhvr additive="base">
                                        <p:cTn id="34" dur="500" fill="hold"/>
                                        <p:tgtEl>
                                          <p:spTgt spid="23"/>
                                        </p:tgtEl>
                                        <p:attrNameLst>
                                          <p:attrName>ppt_x</p:attrName>
                                        </p:attrNameLst>
                                      </p:cBhvr>
                                      <p:tavLst>
                                        <p:tav tm="0">
                                          <p:val>
                                            <p:strVal val="0-#ppt_w/2"/>
                                          </p:val>
                                        </p:tav>
                                        <p:tav tm="100000">
                                          <p:val>
                                            <p:strVal val="#ppt_x"/>
                                          </p:val>
                                        </p:tav>
                                      </p:tavLst>
                                    </p:anim>
                                    <p:anim calcmode="lin" valueType="num">
                                      <p:cBhvr additive="base">
                                        <p:cTn id="35" dur="500" fill="hold"/>
                                        <p:tgtEl>
                                          <p:spTgt spid="23"/>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600"/>
                                  </p:stCondLst>
                                  <p:childTnLst>
                                    <p:set>
                                      <p:cBhvr>
                                        <p:cTn id="37" dur="1" fill="hold">
                                          <p:stCondLst>
                                            <p:cond delay="0"/>
                                          </p:stCondLst>
                                        </p:cTn>
                                        <p:tgtEl>
                                          <p:spTgt spid="14"/>
                                        </p:tgtEl>
                                        <p:attrNameLst>
                                          <p:attrName>style.visibility</p:attrName>
                                        </p:attrNameLst>
                                      </p:cBhvr>
                                      <p:to>
                                        <p:strVal val="visible"/>
                                      </p:to>
                                    </p:set>
                                    <p:anim calcmode="lin" valueType="num">
                                      <p:cBhvr additive="base">
                                        <p:cTn id="38" dur="500" fill="hold"/>
                                        <p:tgtEl>
                                          <p:spTgt spid="14"/>
                                        </p:tgtEl>
                                        <p:attrNameLst>
                                          <p:attrName>ppt_x</p:attrName>
                                        </p:attrNameLst>
                                      </p:cBhvr>
                                      <p:tavLst>
                                        <p:tav tm="0">
                                          <p:val>
                                            <p:strVal val="1+#ppt_w/2"/>
                                          </p:val>
                                        </p:tav>
                                        <p:tav tm="100000">
                                          <p:val>
                                            <p:strVal val="#ppt_x"/>
                                          </p:val>
                                        </p:tav>
                                      </p:tavLst>
                                    </p:anim>
                                    <p:anim calcmode="lin" valueType="num">
                                      <p:cBhvr additive="base">
                                        <p:cTn id="39" dur="500" fill="hold"/>
                                        <p:tgtEl>
                                          <p:spTgt spid="14"/>
                                        </p:tgtEl>
                                        <p:attrNameLst>
                                          <p:attrName>ppt_y</p:attrName>
                                        </p:attrNameLst>
                                      </p:cBhvr>
                                      <p:tavLst>
                                        <p:tav tm="0">
                                          <p:val>
                                            <p:strVal val="#ppt_y"/>
                                          </p:val>
                                        </p:tav>
                                        <p:tav tm="100000">
                                          <p:val>
                                            <p:strVal val="#ppt_y"/>
                                          </p:val>
                                        </p:tav>
                                      </p:tavLst>
                                    </p:anim>
                                  </p:childTnLst>
                                </p:cTn>
                              </p:par>
                              <p:par>
                                <p:cTn id="40" presetID="2" presetClass="entr" presetSubtype="8" fill="hold" nodeType="withEffect">
                                  <p:stCondLst>
                                    <p:cond delay="800"/>
                                  </p:stCondLst>
                                  <p:childTnLst>
                                    <p:set>
                                      <p:cBhvr>
                                        <p:cTn id="41" dur="1" fill="hold">
                                          <p:stCondLst>
                                            <p:cond delay="0"/>
                                          </p:stCondLst>
                                        </p:cTn>
                                        <p:tgtEl>
                                          <p:spTgt spid="26"/>
                                        </p:tgtEl>
                                        <p:attrNameLst>
                                          <p:attrName>style.visibility</p:attrName>
                                        </p:attrNameLst>
                                      </p:cBhvr>
                                      <p:to>
                                        <p:strVal val="visible"/>
                                      </p:to>
                                    </p:set>
                                    <p:anim calcmode="lin" valueType="num">
                                      <p:cBhvr additive="base">
                                        <p:cTn id="42" dur="500" fill="hold"/>
                                        <p:tgtEl>
                                          <p:spTgt spid="26"/>
                                        </p:tgtEl>
                                        <p:attrNameLst>
                                          <p:attrName>ppt_x</p:attrName>
                                        </p:attrNameLst>
                                      </p:cBhvr>
                                      <p:tavLst>
                                        <p:tav tm="0">
                                          <p:val>
                                            <p:strVal val="0-#ppt_w/2"/>
                                          </p:val>
                                        </p:tav>
                                        <p:tav tm="100000">
                                          <p:val>
                                            <p:strVal val="#ppt_x"/>
                                          </p:val>
                                        </p:tav>
                                      </p:tavLst>
                                    </p:anim>
                                    <p:anim calcmode="lin" valueType="num">
                                      <p:cBhvr additive="base">
                                        <p:cTn id="43" dur="500" fill="hold"/>
                                        <p:tgtEl>
                                          <p:spTgt spid="26"/>
                                        </p:tgtEl>
                                        <p:attrNameLst>
                                          <p:attrName>ppt_y</p:attrName>
                                        </p:attrNameLst>
                                      </p:cBhvr>
                                      <p:tavLst>
                                        <p:tav tm="0">
                                          <p:val>
                                            <p:strVal val="#ppt_y"/>
                                          </p:val>
                                        </p:tav>
                                        <p:tav tm="100000">
                                          <p:val>
                                            <p:strVal val="#ppt_y"/>
                                          </p:val>
                                        </p:tav>
                                      </p:tavLst>
                                    </p:anim>
                                  </p:childTnLst>
                                </p:cTn>
                              </p:par>
                              <p:par>
                                <p:cTn id="44" presetID="2" presetClass="entr" presetSubtype="2" fill="hold" nodeType="withEffect">
                                  <p:stCondLst>
                                    <p:cond delay="1000"/>
                                  </p:stCondLst>
                                  <p:childTnLst>
                                    <p:set>
                                      <p:cBhvr>
                                        <p:cTn id="45" dur="1" fill="hold">
                                          <p:stCondLst>
                                            <p:cond delay="0"/>
                                          </p:stCondLst>
                                        </p:cTn>
                                        <p:tgtEl>
                                          <p:spTgt spid="17"/>
                                        </p:tgtEl>
                                        <p:attrNameLst>
                                          <p:attrName>style.visibility</p:attrName>
                                        </p:attrNameLst>
                                      </p:cBhvr>
                                      <p:to>
                                        <p:strVal val="visible"/>
                                      </p:to>
                                    </p:set>
                                    <p:anim calcmode="lin" valueType="num">
                                      <p:cBhvr additive="base">
                                        <p:cTn id="46" dur="500" fill="hold"/>
                                        <p:tgtEl>
                                          <p:spTgt spid="17"/>
                                        </p:tgtEl>
                                        <p:attrNameLst>
                                          <p:attrName>ppt_x</p:attrName>
                                        </p:attrNameLst>
                                      </p:cBhvr>
                                      <p:tavLst>
                                        <p:tav tm="0">
                                          <p:val>
                                            <p:strVal val="1+#ppt_w/2"/>
                                          </p:val>
                                        </p:tav>
                                        <p:tav tm="100000">
                                          <p:val>
                                            <p:strVal val="#ppt_x"/>
                                          </p:val>
                                        </p:tav>
                                      </p:tavLst>
                                    </p:anim>
                                    <p:anim calcmode="lin" valueType="num">
                                      <p:cBhvr additive="base">
                                        <p:cTn id="47"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24" name="圆角右箭头 23"/>
          <p:cNvSpPr/>
          <p:nvPr/>
        </p:nvSpPr>
        <p:spPr>
          <a:xfrm>
            <a:off x="3404650" y="1470388"/>
            <a:ext cx="1080248" cy="1226498"/>
          </a:xfrm>
          <a:prstGeom prst="bentArrow">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b="0">
              <a:solidFill>
                <a:schemeClr val="tx1"/>
              </a:solidFill>
            </a:endParaRPr>
          </a:p>
        </p:txBody>
      </p:sp>
      <p:sp>
        <p:nvSpPr>
          <p:cNvPr id="25" name="圆角右箭头 24"/>
          <p:cNvSpPr/>
          <p:nvPr/>
        </p:nvSpPr>
        <p:spPr>
          <a:xfrm rot="5400000">
            <a:off x="4822793" y="1552485"/>
            <a:ext cx="1073185" cy="1234570"/>
          </a:xfrm>
          <a:prstGeom prst="bentArrow">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b="0">
              <a:solidFill>
                <a:schemeClr val="tx1"/>
              </a:solidFill>
            </a:endParaRPr>
          </a:p>
        </p:txBody>
      </p:sp>
      <p:sp>
        <p:nvSpPr>
          <p:cNvPr id="26" name="圆角右箭头 25"/>
          <p:cNvSpPr/>
          <p:nvPr/>
        </p:nvSpPr>
        <p:spPr>
          <a:xfrm rot="16200000">
            <a:off x="3350300" y="2871714"/>
            <a:ext cx="1073185" cy="1234570"/>
          </a:xfrm>
          <a:prstGeom prst="bentArrow">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b="0">
              <a:solidFill>
                <a:schemeClr val="tx1"/>
              </a:solidFill>
            </a:endParaRPr>
          </a:p>
        </p:txBody>
      </p:sp>
      <p:sp>
        <p:nvSpPr>
          <p:cNvPr id="27" name="圆角右箭头 26"/>
          <p:cNvSpPr/>
          <p:nvPr/>
        </p:nvSpPr>
        <p:spPr>
          <a:xfrm flipH="1" flipV="1">
            <a:off x="4767821" y="2944191"/>
            <a:ext cx="1080248" cy="1226498"/>
          </a:xfrm>
          <a:prstGeom prst="bentArrow">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b="0">
              <a:solidFill>
                <a:schemeClr val="tx1"/>
              </a:solidFill>
            </a:endParaRPr>
          </a:p>
        </p:txBody>
      </p:sp>
      <p:grpSp>
        <p:nvGrpSpPr>
          <p:cNvPr id="28" name="组合 27"/>
          <p:cNvGrpSpPr/>
          <p:nvPr/>
        </p:nvGrpSpPr>
        <p:grpSpPr>
          <a:xfrm>
            <a:off x="3738933" y="2125999"/>
            <a:ext cx="1800200" cy="1501897"/>
            <a:chOff x="3666054" y="2607295"/>
            <a:chExt cx="1924896" cy="2002530"/>
          </a:xfrm>
        </p:grpSpPr>
        <p:sp>
          <p:nvSpPr>
            <p:cNvPr id="29" name="TextBox 28"/>
            <p:cNvSpPr txBox="1"/>
            <p:nvPr/>
          </p:nvSpPr>
          <p:spPr>
            <a:xfrm>
              <a:off x="3753141" y="2607295"/>
              <a:ext cx="1750723" cy="615554"/>
            </a:xfrm>
            <a:prstGeom prst="rect">
              <a:avLst/>
            </a:prstGeom>
            <a:noFill/>
          </p:spPr>
          <p:txBody>
            <a:bodyPr wrap="square" rtlCol="0">
              <a:spAutoFit/>
            </a:bodyPr>
            <a:lstStyle/>
            <a:p>
              <a:pPr algn="ctr"/>
              <a:r>
                <a:rPr lang="zh-CN" altLang="en-US" sz="2400" b="0" dirty="0">
                  <a:latin typeface="微软雅黑" panose="020B0503020204020204" pitchFamily="34" charset="-122"/>
                </a:rPr>
                <a:t>添加标题</a:t>
              </a:r>
              <a:endParaRPr lang="zh-CN" altLang="en-US" sz="2400" b="0" dirty="0">
                <a:latin typeface="微软雅黑" panose="020B0503020204020204" pitchFamily="34" charset="-122"/>
              </a:endParaRPr>
            </a:p>
          </p:txBody>
        </p:sp>
        <p:sp>
          <p:nvSpPr>
            <p:cNvPr id="30" name="TextBox 29"/>
            <p:cNvSpPr txBox="1"/>
            <p:nvPr/>
          </p:nvSpPr>
          <p:spPr>
            <a:xfrm>
              <a:off x="3666054" y="3206363"/>
              <a:ext cx="1924896" cy="1403462"/>
            </a:xfrm>
            <a:prstGeom prst="rect">
              <a:avLst/>
            </a:prstGeom>
            <a:noFill/>
          </p:spPr>
          <p:txBody>
            <a:bodyPr wrap="square" rtlCol="0">
              <a:spAutoFit/>
            </a:bodyPr>
            <a:lstStyle/>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p:txBody>
        </p:sp>
      </p:grpSp>
      <p:grpSp>
        <p:nvGrpSpPr>
          <p:cNvPr id="31" name="组合 30"/>
          <p:cNvGrpSpPr/>
          <p:nvPr/>
        </p:nvGrpSpPr>
        <p:grpSpPr>
          <a:xfrm>
            <a:off x="6071064" y="1403878"/>
            <a:ext cx="1800200" cy="1280909"/>
            <a:chOff x="6391520" y="1772816"/>
            <a:chExt cx="1924896" cy="1707878"/>
          </a:xfrm>
        </p:grpSpPr>
        <p:sp>
          <p:nvSpPr>
            <p:cNvPr id="32" name="TextBox 31"/>
            <p:cNvSpPr txBox="1"/>
            <p:nvPr/>
          </p:nvSpPr>
          <p:spPr>
            <a:xfrm>
              <a:off x="6622623" y="1772816"/>
              <a:ext cx="1462691" cy="451405"/>
            </a:xfrm>
            <a:prstGeom prst="rect">
              <a:avLst/>
            </a:prstGeom>
            <a:noFill/>
          </p:spPr>
          <p:txBody>
            <a:bodyPr wrap="square" rtlCol="0">
              <a:spAutoFit/>
            </a:bodyPr>
            <a:lstStyle/>
            <a:p>
              <a:pPr algn="ctr"/>
              <a:r>
                <a:rPr lang="zh-CN" altLang="en-US" sz="1600" b="0" dirty="0">
                  <a:latin typeface="微软雅黑" panose="020B0503020204020204" pitchFamily="34" charset="-122"/>
                </a:rPr>
                <a:t>添加标题</a:t>
              </a:r>
              <a:endParaRPr lang="zh-CN" altLang="en-US" sz="1600" b="0" dirty="0">
                <a:latin typeface="微软雅黑" panose="020B0503020204020204" pitchFamily="34" charset="-122"/>
              </a:endParaRPr>
            </a:p>
          </p:txBody>
        </p:sp>
        <p:sp>
          <p:nvSpPr>
            <p:cNvPr id="33" name="TextBox 32"/>
            <p:cNvSpPr txBox="1"/>
            <p:nvPr/>
          </p:nvSpPr>
          <p:spPr>
            <a:xfrm>
              <a:off x="6391520" y="2077233"/>
              <a:ext cx="1924896" cy="1403461"/>
            </a:xfrm>
            <a:prstGeom prst="rect">
              <a:avLst/>
            </a:prstGeom>
            <a:noFill/>
          </p:spPr>
          <p:txBody>
            <a:bodyPr wrap="square" rtlCol="0">
              <a:spAutoFit/>
            </a:bodyPr>
            <a:lstStyle/>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p:txBody>
        </p:sp>
      </p:grpSp>
      <p:grpSp>
        <p:nvGrpSpPr>
          <p:cNvPr id="34" name="组合 33"/>
          <p:cNvGrpSpPr/>
          <p:nvPr/>
        </p:nvGrpSpPr>
        <p:grpSpPr>
          <a:xfrm>
            <a:off x="6071064" y="2973718"/>
            <a:ext cx="1800200" cy="1300039"/>
            <a:chOff x="6391520" y="3692218"/>
            <a:chExt cx="1924896" cy="1733386"/>
          </a:xfrm>
        </p:grpSpPr>
        <p:sp>
          <p:nvSpPr>
            <p:cNvPr id="35" name="TextBox 34"/>
            <p:cNvSpPr txBox="1"/>
            <p:nvPr/>
          </p:nvSpPr>
          <p:spPr>
            <a:xfrm>
              <a:off x="6622623" y="3692218"/>
              <a:ext cx="1462691" cy="451406"/>
            </a:xfrm>
            <a:prstGeom prst="rect">
              <a:avLst/>
            </a:prstGeom>
            <a:noFill/>
          </p:spPr>
          <p:txBody>
            <a:bodyPr wrap="square" rtlCol="0">
              <a:spAutoFit/>
            </a:bodyPr>
            <a:lstStyle/>
            <a:p>
              <a:pPr algn="ctr"/>
              <a:r>
                <a:rPr lang="zh-CN" altLang="en-US" sz="1600" b="0" dirty="0">
                  <a:latin typeface="微软雅黑" panose="020B0503020204020204" pitchFamily="34" charset="-122"/>
                </a:rPr>
                <a:t>添加标题</a:t>
              </a:r>
              <a:endParaRPr lang="zh-CN" altLang="en-US" sz="1600" b="0" dirty="0">
                <a:latin typeface="微软雅黑" panose="020B0503020204020204" pitchFamily="34" charset="-122"/>
              </a:endParaRPr>
            </a:p>
          </p:txBody>
        </p:sp>
        <p:sp>
          <p:nvSpPr>
            <p:cNvPr id="36" name="TextBox 35"/>
            <p:cNvSpPr txBox="1"/>
            <p:nvPr/>
          </p:nvSpPr>
          <p:spPr>
            <a:xfrm>
              <a:off x="6391520" y="4022142"/>
              <a:ext cx="1924896" cy="1403462"/>
            </a:xfrm>
            <a:prstGeom prst="rect">
              <a:avLst/>
            </a:prstGeom>
            <a:noFill/>
          </p:spPr>
          <p:txBody>
            <a:bodyPr wrap="square" rtlCol="0">
              <a:spAutoFit/>
            </a:bodyPr>
            <a:lstStyle/>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p:txBody>
        </p:sp>
      </p:grpSp>
      <p:grpSp>
        <p:nvGrpSpPr>
          <p:cNvPr id="37" name="组合 36"/>
          <p:cNvGrpSpPr/>
          <p:nvPr/>
        </p:nvGrpSpPr>
        <p:grpSpPr>
          <a:xfrm>
            <a:off x="1246528" y="1392128"/>
            <a:ext cx="1800200" cy="1269861"/>
            <a:chOff x="918912" y="1844824"/>
            <a:chExt cx="1924896" cy="1693146"/>
          </a:xfrm>
        </p:grpSpPr>
        <p:sp>
          <p:nvSpPr>
            <p:cNvPr id="38" name="TextBox 37"/>
            <p:cNvSpPr txBox="1"/>
            <p:nvPr/>
          </p:nvSpPr>
          <p:spPr>
            <a:xfrm>
              <a:off x="1150015" y="1844824"/>
              <a:ext cx="1462691" cy="451405"/>
            </a:xfrm>
            <a:prstGeom prst="rect">
              <a:avLst/>
            </a:prstGeom>
            <a:noFill/>
          </p:spPr>
          <p:txBody>
            <a:bodyPr wrap="square" rtlCol="0">
              <a:spAutoFit/>
            </a:bodyPr>
            <a:lstStyle/>
            <a:p>
              <a:pPr algn="ctr"/>
              <a:r>
                <a:rPr lang="zh-CN" altLang="en-US" sz="1600" b="0" dirty="0">
                  <a:latin typeface="微软雅黑" panose="020B0503020204020204" pitchFamily="34" charset="-122"/>
                </a:rPr>
                <a:t>添加标题</a:t>
              </a:r>
              <a:endParaRPr lang="zh-CN" altLang="en-US" sz="1600" b="0" dirty="0">
                <a:latin typeface="微软雅黑" panose="020B0503020204020204" pitchFamily="34" charset="-122"/>
              </a:endParaRPr>
            </a:p>
          </p:txBody>
        </p:sp>
        <p:sp>
          <p:nvSpPr>
            <p:cNvPr id="39" name="TextBox 38"/>
            <p:cNvSpPr txBox="1"/>
            <p:nvPr/>
          </p:nvSpPr>
          <p:spPr>
            <a:xfrm>
              <a:off x="918912" y="2134510"/>
              <a:ext cx="1924896" cy="1403460"/>
            </a:xfrm>
            <a:prstGeom prst="rect">
              <a:avLst/>
            </a:prstGeom>
            <a:noFill/>
          </p:spPr>
          <p:txBody>
            <a:bodyPr wrap="square" rtlCol="0">
              <a:spAutoFit/>
            </a:bodyPr>
            <a:lstStyle/>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p:txBody>
        </p:sp>
      </p:grpSp>
      <p:grpSp>
        <p:nvGrpSpPr>
          <p:cNvPr id="40" name="组合 39"/>
          <p:cNvGrpSpPr/>
          <p:nvPr/>
        </p:nvGrpSpPr>
        <p:grpSpPr>
          <a:xfrm>
            <a:off x="1246528" y="3047032"/>
            <a:ext cx="1800200" cy="1308273"/>
            <a:chOff x="918912" y="3738518"/>
            <a:chExt cx="1924896" cy="1744364"/>
          </a:xfrm>
        </p:grpSpPr>
        <p:sp>
          <p:nvSpPr>
            <p:cNvPr id="41" name="TextBox 40"/>
            <p:cNvSpPr txBox="1"/>
            <p:nvPr/>
          </p:nvSpPr>
          <p:spPr>
            <a:xfrm>
              <a:off x="1150015" y="3738518"/>
              <a:ext cx="1462691" cy="451405"/>
            </a:xfrm>
            <a:prstGeom prst="rect">
              <a:avLst/>
            </a:prstGeom>
            <a:noFill/>
          </p:spPr>
          <p:txBody>
            <a:bodyPr wrap="square" rtlCol="0">
              <a:spAutoFit/>
            </a:bodyPr>
            <a:lstStyle/>
            <a:p>
              <a:pPr algn="ctr"/>
              <a:r>
                <a:rPr lang="zh-CN" altLang="en-US" sz="1600" b="0" dirty="0">
                  <a:latin typeface="微软雅黑" panose="020B0503020204020204" pitchFamily="34" charset="-122"/>
                </a:rPr>
                <a:t>添加标题</a:t>
              </a:r>
              <a:endParaRPr lang="zh-CN" altLang="en-US" sz="1600" b="0" dirty="0">
                <a:latin typeface="微软雅黑" panose="020B0503020204020204" pitchFamily="34" charset="-122"/>
              </a:endParaRPr>
            </a:p>
          </p:txBody>
        </p:sp>
        <p:sp>
          <p:nvSpPr>
            <p:cNvPr id="42" name="TextBox 41"/>
            <p:cNvSpPr txBox="1"/>
            <p:nvPr/>
          </p:nvSpPr>
          <p:spPr>
            <a:xfrm>
              <a:off x="918912" y="4079421"/>
              <a:ext cx="1924896" cy="1403461"/>
            </a:xfrm>
            <a:prstGeom prst="rect">
              <a:avLst/>
            </a:prstGeom>
            <a:noFill/>
          </p:spPr>
          <p:txBody>
            <a:bodyPr wrap="square" rtlCol="0">
              <a:spAutoFit/>
            </a:bodyPr>
            <a:lstStyle/>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a:p>
              <a:pPr algn="ctr">
                <a:lnSpc>
                  <a:spcPct val="130000"/>
                </a:lnSpc>
              </a:pPr>
              <a:r>
                <a:rPr lang="zh-CN" altLang="en-US" sz="1200" b="0" dirty="0">
                  <a:latin typeface="微软雅黑" panose="020B0503020204020204" pitchFamily="34" charset="-122"/>
                </a:rPr>
                <a:t>单击此处添加文本</a:t>
              </a:r>
              <a:endParaRPr lang="en-US" altLang="zh-CN" sz="1200" b="0" dirty="0">
                <a:latin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100" advClick="0" advTm="11000">
        <p14:switch dir="r"/>
      </p:transition>
    </mc:Choice>
    <mc:Fallback>
      <p:transition spd="slow" advClick="0" advTm="1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4)">
                                      <p:cBhvr>
                                        <p:cTn id="7" dur="1000"/>
                                        <p:tgtEl>
                                          <p:spTgt spid="2"/>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down)">
                                      <p:cBhvr>
                                        <p:cTn id="11" dur="500"/>
                                        <p:tgtEl>
                                          <p:spTgt spid="24"/>
                                        </p:tgtEl>
                                      </p:cBhvr>
                                    </p:animEffect>
                                  </p:childTnLst>
                                </p:cTn>
                              </p:par>
                              <p:par>
                                <p:cTn id="12" presetID="22" presetClass="entr" presetSubtype="1" fill="hold" grpId="0" nodeType="withEffect">
                                  <p:stCondLst>
                                    <p:cond delay="200"/>
                                  </p:stCondLst>
                                  <p:childTnLst>
                                    <p:set>
                                      <p:cBhvr>
                                        <p:cTn id="13" dur="1" fill="hold">
                                          <p:stCondLst>
                                            <p:cond delay="0"/>
                                          </p:stCondLst>
                                        </p:cTn>
                                        <p:tgtEl>
                                          <p:spTgt spid="25"/>
                                        </p:tgtEl>
                                        <p:attrNameLst>
                                          <p:attrName>style.visibility</p:attrName>
                                        </p:attrNameLst>
                                      </p:cBhvr>
                                      <p:to>
                                        <p:strVal val="visible"/>
                                      </p:to>
                                    </p:set>
                                    <p:animEffect transition="in" filter="wipe(up)">
                                      <p:cBhvr>
                                        <p:cTn id="14" dur="500"/>
                                        <p:tgtEl>
                                          <p:spTgt spid="25"/>
                                        </p:tgtEl>
                                      </p:cBhvr>
                                    </p:animEffect>
                                  </p:childTnLst>
                                </p:cTn>
                              </p:par>
                              <p:par>
                                <p:cTn id="15" presetID="22" presetClass="entr" presetSubtype="2" fill="hold" grpId="0" nodeType="withEffect">
                                  <p:stCondLst>
                                    <p:cond delay="500"/>
                                  </p:stCondLst>
                                  <p:childTnLst>
                                    <p:set>
                                      <p:cBhvr>
                                        <p:cTn id="16" dur="1" fill="hold">
                                          <p:stCondLst>
                                            <p:cond delay="0"/>
                                          </p:stCondLst>
                                        </p:cTn>
                                        <p:tgtEl>
                                          <p:spTgt spid="27"/>
                                        </p:tgtEl>
                                        <p:attrNameLst>
                                          <p:attrName>style.visibility</p:attrName>
                                        </p:attrNameLst>
                                      </p:cBhvr>
                                      <p:to>
                                        <p:strVal val="visible"/>
                                      </p:to>
                                    </p:set>
                                    <p:animEffect transition="in" filter="wipe(right)">
                                      <p:cBhvr>
                                        <p:cTn id="17" dur="500"/>
                                        <p:tgtEl>
                                          <p:spTgt spid="27"/>
                                        </p:tgtEl>
                                      </p:cBhvr>
                                    </p:animEffect>
                                  </p:childTnLst>
                                </p:cTn>
                              </p:par>
                              <p:par>
                                <p:cTn id="18" presetID="22" presetClass="entr" presetSubtype="4" fill="hold" grpId="0" nodeType="withEffect">
                                  <p:stCondLst>
                                    <p:cond delay="800"/>
                                  </p:stCondLst>
                                  <p:childTnLst>
                                    <p:set>
                                      <p:cBhvr>
                                        <p:cTn id="19" dur="1" fill="hold">
                                          <p:stCondLst>
                                            <p:cond delay="0"/>
                                          </p:stCondLst>
                                        </p:cTn>
                                        <p:tgtEl>
                                          <p:spTgt spid="26"/>
                                        </p:tgtEl>
                                        <p:attrNameLst>
                                          <p:attrName>style.visibility</p:attrName>
                                        </p:attrNameLst>
                                      </p:cBhvr>
                                      <p:to>
                                        <p:strVal val="visible"/>
                                      </p:to>
                                    </p:set>
                                    <p:animEffect transition="in" filter="wipe(down)">
                                      <p:cBhvr>
                                        <p:cTn id="20" dur="500"/>
                                        <p:tgtEl>
                                          <p:spTgt spid="26"/>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28"/>
                                        </p:tgtEl>
                                        <p:attrNameLst>
                                          <p:attrName>style.visibility</p:attrName>
                                        </p:attrNameLst>
                                      </p:cBhvr>
                                      <p:to>
                                        <p:strVal val="visible"/>
                                      </p:to>
                                    </p:set>
                                    <p:anim calcmode="lin" valueType="num">
                                      <p:cBhvr>
                                        <p:cTn id="24" dur="500" fill="hold"/>
                                        <p:tgtEl>
                                          <p:spTgt spid="28"/>
                                        </p:tgtEl>
                                        <p:attrNameLst>
                                          <p:attrName>ppt_w</p:attrName>
                                        </p:attrNameLst>
                                      </p:cBhvr>
                                      <p:tavLst>
                                        <p:tav tm="0">
                                          <p:val>
                                            <p:fltVal val="0"/>
                                          </p:val>
                                        </p:tav>
                                        <p:tav tm="100000">
                                          <p:val>
                                            <p:strVal val="#ppt_w"/>
                                          </p:val>
                                        </p:tav>
                                      </p:tavLst>
                                    </p:anim>
                                    <p:anim calcmode="lin" valueType="num">
                                      <p:cBhvr>
                                        <p:cTn id="25" dur="500" fill="hold"/>
                                        <p:tgtEl>
                                          <p:spTgt spid="28"/>
                                        </p:tgtEl>
                                        <p:attrNameLst>
                                          <p:attrName>ppt_h</p:attrName>
                                        </p:attrNameLst>
                                      </p:cBhvr>
                                      <p:tavLst>
                                        <p:tav tm="0">
                                          <p:val>
                                            <p:fltVal val="0"/>
                                          </p:val>
                                        </p:tav>
                                        <p:tav tm="100000">
                                          <p:val>
                                            <p:strVal val="#ppt_h"/>
                                          </p:val>
                                        </p:tav>
                                      </p:tavLst>
                                    </p:anim>
                                    <p:animEffect transition="in" filter="fade">
                                      <p:cBhvr>
                                        <p:cTn id="26" dur="500"/>
                                        <p:tgtEl>
                                          <p:spTgt spid="28"/>
                                        </p:tgtEl>
                                      </p:cBhvr>
                                    </p:animEffect>
                                  </p:childTnLst>
                                </p:cTn>
                              </p:par>
                            </p:childTnLst>
                          </p:cTn>
                        </p:par>
                        <p:par>
                          <p:cTn id="27" fill="hold">
                            <p:stCondLst>
                              <p:cond delay="2000"/>
                            </p:stCondLst>
                            <p:childTnLst>
                              <p:par>
                                <p:cTn id="28" presetID="22" presetClass="entr" presetSubtype="8" fill="hold" nodeType="after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wipe(left)">
                                      <p:cBhvr>
                                        <p:cTn id="30" dur="500"/>
                                        <p:tgtEl>
                                          <p:spTgt spid="31"/>
                                        </p:tgtEl>
                                      </p:cBhvr>
                                    </p:animEffect>
                                  </p:childTnLst>
                                </p:cTn>
                              </p:par>
                              <p:par>
                                <p:cTn id="31" presetID="22" presetClass="entr" presetSubtype="8" fill="hold"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wipe(left)">
                                      <p:cBhvr>
                                        <p:cTn id="33" dur="500"/>
                                        <p:tgtEl>
                                          <p:spTgt spid="34"/>
                                        </p:tgtEl>
                                      </p:cBhvr>
                                    </p:animEffect>
                                  </p:childTnLst>
                                </p:cTn>
                              </p:par>
                              <p:par>
                                <p:cTn id="34" presetID="22" presetClass="entr" presetSubtype="2" fill="hold" nodeType="with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wipe(right)">
                                      <p:cBhvr>
                                        <p:cTn id="36" dur="500"/>
                                        <p:tgtEl>
                                          <p:spTgt spid="40"/>
                                        </p:tgtEl>
                                      </p:cBhvr>
                                    </p:animEffect>
                                  </p:childTnLst>
                                </p:cTn>
                              </p:par>
                              <p:par>
                                <p:cTn id="37" presetID="22" presetClass="entr" presetSubtype="2" fill="hold" nodeType="with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wipe(right)">
                                      <p:cBhvr>
                                        <p:cTn id="3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animBg="1"/>
      <p:bldP spid="25" grpId="0" animBg="1"/>
      <p:bldP spid="26" grpId="0" animBg="1"/>
      <p:bldP spid="2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grpSp>
        <p:nvGrpSpPr>
          <p:cNvPr id="17" name="组合 16"/>
          <p:cNvGrpSpPr/>
          <p:nvPr/>
        </p:nvGrpSpPr>
        <p:grpSpPr>
          <a:xfrm>
            <a:off x="845586" y="1182414"/>
            <a:ext cx="1404156" cy="1404156"/>
            <a:chOff x="467544" y="1578560"/>
            <a:chExt cx="1872208" cy="1872208"/>
          </a:xfrm>
        </p:grpSpPr>
        <p:sp>
          <p:nvSpPr>
            <p:cNvPr id="18" name="弦形 17"/>
            <p:cNvSpPr/>
            <p:nvPr/>
          </p:nvSpPr>
          <p:spPr>
            <a:xfrm rot="19715174">
              <a:off x="537184" y="1644658"/>
              <a:ext cx="1732929" cy="1732929"/>
            </a:xfrm>
            <a:prstGeom prst="chord">
              <a:avLst>
                <a:gd name="adj1" fmla="val 2700000"/>
                <a:gd name="adj2" fmla="val 1176119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b="0"/>
            </a:p>
          </p:txBody>
        </p:sp>
        <p:grpSp>
          <p:nvGrpSpPr>
            <p:cNvPr id="19" name="组合 18"/>
            <p:cNvGrpSpPr/>
            <p:nvPr/>
          </p:nvGrpSpPr>
          <p:grpSpPr>
            <a:xfrm>
              <a:off x="467544" y="1578560"/>
              <a:ext cx="1872208" cy="1872208"/>
              <a:chOff x="467544" y="1578560"/>
              <a:chExt cx="1872208" cy="1872208"/>
            </a:xfrm>
          </p:grpSpPr>
          <p:sp>
            <p:nvSpPr>
              <p:cNvPr id="20" name="椭圆 19"/>
              <p:cNvSpPr/>
              <p:nvPr/>
            </p:nvSpPr>
            <p:spPr>
              <a:xfrm>
                <a:off x="467544" y="1578560"/>
                <a:ext cx="1872208" cy="187220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b="0"/>
              </a:p>
            </p:txBody>
          </p:sp>
          <p:sp>
            <p:nvSpPr>
              <p:cNvPr id="21" name="TextBox 20"/>
              <p:cNvSpPr txBox="1"/>
              <p:nvPr/>
            </p:nvSpPr>
            <p:spPr>
              <a:xfrm>
                <a:off x="922533" y="2194119"/>
                <a:ext cx="962229" cy="553997"/>
              </a:xfrm>
              <a:prstGeom prst="rect">
                <a:avLst/>
              </a:prstGeom>
              <a:noFill/>
              <a:ln>
                <a:noFill/>
              </a:ln>
            </p:spPr>
            <p:txBody>
              <a:bodyPr wrap="none" rtlCol="0">
                <a:spAutoFit/>
              </a:bodyPr>
              <a:lstStyle/>
              <a:p>
                <a:pPr algn="ctr"/>
                <a:r>
                  <a:rPr lang="en-US" altLang="zh-CN" sz="2100" b="0" dirty="0"/>
                  <a:t>20%</a:t>
                </a:r>
                <a:endParaRPr lang="zh-CN" altLang="en-US" sz="2100" b="0" dirty="0"/>
              </a:p>
            </p:txBody>
          </p:sp>
        </p:grpSp>
      </p:grpSp>
      <p:grpSp>
        <p:nvGrpSpPr>
          <p:cNvPr id="22" name="组合 21"/>
          <p:cNvGrpSpPr/>
          <p:nvPr/>
        </p:nvGrpSpPr>
        <p:grpSpPr>
          <a:xfrm>
            <a:off x="2873398" y="1182414"/>
            <a:ext cx="1404156" cy="1404156"/>
            <a:chOff x="2603781" y="1578560"/>
            <a:chExt cx="1872208" cy="1872208"/>
          </a:xfrm>
        </p:grpSpPr>
        <p:sp>
          <p:nvSpPr>
            <p:cNvPr id="23" name="弦形 22"/>
            <p:cNvSpPr/>
            <p:nvPr/>
          </p:nvSpPr>
          <p:spPr>
            <a:xfrm rot="18780312">
              <a:off x="2678221" y="1651667"/>
              <a:ext cx="1732929" cy="1732929"/>
            </a:xfrm>
            <a:prstGeom prst="chord">
              <a:avLst>
                <a:gd name="adj1" fmla="val 2700000"/>
                <a:gd name="adj2" fmla="val 13643534"/>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b="0"/>
            </a:p>
          </p:txBody>
        </p:sp>
        <p:grpSp>
          <p:nvGrpSpPr>
            <p:cNvPr id="24" name="组合 23"/>
            <p:cNvGrpSpPr/>
            <p:nvPr/>
          </p:nvGrpSpPr>
          <p:grpSpPr>
            <a:xfrm>
              <a:off x="2603781" y="1578560"/>
              <a:ext cx="1872208" cy="1872208"/>
              <a:chOff x="2603781" y="1578560"/>
              <a:chExt cx="1872208" cy="1872208"/>
            </a:xfrm>
          </p:grpSpPr>
          <p:sp>
            <p:nvSpPr>
              <p:cNvPr id="25" name="椭圆 24"/>
              <p:cNvSpPr/>
              <p:nvPr/>
            </p:nvSpPr>
            <p:spPr>
              <a:xfrm>
                <a:off x="2603781" y="1578560"/>
                <a:ext cx="1872208" cy="187220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b="0"/>
              </a:p>
            </p:txBody>
          </p:sp>
          <p:sp>
            <p:nvSpPr>
              <p:cNvPr id="26" name="TextBox 25"/>
              <p:cNvSpPr txBox="1"/>
              <p:nvPr/>
            </p:nvSpPr>
            <p:spPr>
              <a:xfrm>
                <a:off x="3063570" y="2194119"/>
                <a:ext cx="962229" cy="553997"/>
              </a:xfrm>
              <a:prstGeom prst="rect">
                <a:avLst/>
              </a:prstGeom>
              <a:noFill/>
            </p:spPr>
            <p:txBody>
              <a:bodyPr wrap="none" rtlCol="0">
                <a:spAutoFit/>
              </a:bodyPr>
              <a:lstStyle/>
              <a:p>
                <a:pPr algn="ctr"/>
                <a:r>
                  <a:rPr lang="en-US" altLang="zh-CN" sz="2100" b="0" dirty="0"/>
                  <a:t>40%</a:t>
                </a:r>
                <a:endParaRPr lang="zh-CN" altLang="en-US" sz="2100" b="0" dirty="0"/>
              </a:p>
            </p:txBody>
          </p:sp>
        </p:grpSp>
      </p:grpSp>
      <p:grpSp>
        <p:nvGrpSpPr>
          <p:cNvPr id="27" name="组合 26"/>
          <p:cNvGrpSpPr/>
          <p:nvPr/>
        </p:nvGrpSpPr>
        <p:grpSpPr>
          <a:xfrm>
            <a:off x="5011700" y="1182414"/>
            <a:ext cx="1404156" cy="1404156"/>
            <a:chOff x="4740018" y="1578560"/>
            <a:chExt cx="1872208" cy="1872208"/>
          </a:xfrm>
        </p:grpSpPr>
        <p:sp>
          <p:nvSpPr>
            <p:cNvPr id="28" name="椭圆 27"/>
            <p:cNvSpPr/>
            <p:nvPr/>
          </p:nvSpPr>
          <p:spPr>
            <a:xfrm>
              <a:off x="4740018" y="1578560"/>
              <a:ext cx="1872208" cy="187220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b="0"/>
            </a:p>
          </p:txBody>
        </p:sp>
        <p:sp>
          <p:nvSpPr>
            <p:cNvPr id="29" name="弦形 28"/>
            <p:cNvSpPr/>
            <p:nvPr/>
          </p:nvSpPr>
          <p:spPr>
            <a:xfrm rot="18000000">
              <a:off x="4824171" y="1651666"/>
              <a:ext cx="1732929" cy="1732929"/>
            </a:xfrm>
            <a:prstGeom prst="chord">
              <a:avLst>
                <a:gd name="adj1" fmla="val 2700000"/>
                <a:gd name="adj2" fmla="val 15272079"/>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b="0"/>
            </a:p>
          </p:txBody>
        </p:sp>
        <p:sp>
          <p:nvSpPr>
            <p:cNvPr id="30" name="TextBox 29"/>
            <p:cNvSpPr txBox="1"/>
            <p:nvPr/>
          </p:nvSpPr>
          <p:spPr>
            <a:xfrm>
              <a:off x="5213894" y="2194119"/>
              <a:ext cx="962229" cy="553997"/>
            </a:xfrm>
            <a:prstGeom prst="rect">
              <a:avLst/>
            </a:prstGeom>
            <a:noFill/>
          </p:spPr>
          <p:txBody>
            <a:bodyPr wrap="none" rtlCol="0">
              <a:spAutoFit/>
            </a:bodyPr>
            <a:lstStyle/>
            <a:p>
              <a:pPr algn="ctr"/>
              <a:r>
                <a:rPr lang="en-US" altLang="zh-CN" sz="2100" b="0" dirty="0"/>
                <a:t>50%</a:t>
              </a:r>
              <a:endParaRPr lang="zh-CN" altLang="en-US" sz="2100" b="0" dirty="0"/>
            </a:p>
          </p:txBody>
        </p:sp>
      </p:grpSp>
      <p:grpSp>
        <p:nvGrpSpPr>
          <p:cNvPr id="31" name="组合 30"/>
          <p:cNvGrpSpPr/>
          <p:nvPr/>
        </p:nvGrpSpPr>
        <p:grpSpPr>
          <a:xfrm>
            <a:off x="6984268" y="1182414"/>
            <a:ext cx="1404156" cy="1404156"/>
            <a:chOff x="6876256" y="1578560"/>
            <a:chExt cx="1872208" cy="1872208"/>
          </a:xfrm>
        </p:grpSpPr>
        <p:sp>
          <p:nvSpPr>
            <p:cNvPr id="32" name="椭圆 31"/>
            <p:cNvSpPr/>
            <p:nvPr/>
          </p:nvSpPr>
          <p:spPr>
            <a:xfrm>
              <a:off x="6876256" y="1578560"/>
              <a:ext cx="1872208" cy="187220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b="0"/>
            </a:p>
          </p:txBody>
        </p:sp>
        <p:sp>
          <p:nvSpPr>
            <p:cNvPr id="33" name="弦形 32"/>
            <p:cNvSpPr/>
            <p:nvPr/>
          </p:nvSpPr>
          <p:spPr>
            <a:xfrm rot="16358992">
              <a:off x="6960409" y="1648200"/>
              <a:ext cx="1732929" cy="1732929"/>
            </a:xfrm>
            <a:prstGeom prst="chord">
              <a:avLst>
                <a:gd name="adj1" fmla="val 2700000"/>
                <a:gd name="adj2" fmla="val 18533528"/>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b="0"/>
            </a:p>
          </p:txBody>
        </p:sp>
        <p:sp>
          <p:nvSpPr>
            <p:cNvPr id="34" name="TextBox 33"/>
            <p:cNvSpPr txBox="1"/>
            <p:nvPr/>
          </p:nvSpPr>
          <p:spPr>
            <a:xfrm>
              <a:off x="7353312" y="2194119"/>
              <a:ext cx="962229" cy="553997"/>
            </a:xfrm>
            <a:prstGeom prst="rect">
              <a:avLst/>
            </a:prstGeom>
            <a:noFill/>
          </p:spPr>
          <p:txBody>
            <a:bodyPr wrap="none" rtlCol="0">
              <a:spAutoFit/>
            </a:bodyPr>
            <a:lstStyle/>
            <a:p>
              <a:pPr algn="ctr"/>
              <a:r>
                <a:rPr lang="en-US" altLang="zh-CN" sz="2100" b="0" dirty="0"/>
                <a:t>90%</a:t>
              </a:r>
              <a:endParaRPr lang="zh-CN" altLang="en-US" sz="2100" b="0" dirty="0"/>
            </a:p>
          </p:txBody>
        </p:sp>
      </p:grpSp>
      <p:cxnSp>
        <p:nvCxnSpPr>
          <p:cNvPr id="35" name="直接连接符 34"/>
          <p:cNvCxnSpPr/>
          <p:nvPr/>
        </p:nvCxnSpPr>
        <p:spPr>
          <a:xfrm>
            <a:off x="611560" y="2766668"/>
            <a:ext cx="8280920" cy="0"/>
          </a:xfrm>
          <a:prstGeom prst="line">
            <a:avLst/>
          </a:prstGeom>
          <a:ln>
            <a:solidFill>
              <a:srgbClr val="FF0000"/>
            </a:solidFill>
          </a:ln>
        </p:spPr>
        <p:style>
          <a:lnRef idx="1">
            <a:schemeClr val="accent2"/>
          </a:lnRef>
          <a:fillRef idx="0">
            <a:schemeClr val="accent2"/>
          </a:fillRef>
          <a:effectRef idx="0">
            <a:schemeClr val="accent2"/>
          </a:effectRef>
          <a:fontRef idx="minor">
            <a:schemeClr val="tx1"/>
          </a:fontRef>
        </p:style>
      </p:cxnSp>
      <p:grpSp>
        <p:nvGrpSpPr>
          <p:cNvPr id="36" name="组合 35"/>
          <p:cNvGrpSpPr/>
          <p:nvPr/>
        </p:nvGrpSpPr>
        <p:grpSpPr>
          <a:xfrm>
            <a:off x="683568" y="2966577"/>
            <a:ext cx="1689711" cy="1316034"/>
            <a:chOff x="251520" y="3957444"/>
            <a:chExt cx="2252948" cy="1754713"/>
          </a:xfrm>
        </p:grpSpPr>
        <p:sp>
          <p:nvSpPr>
            <p:cNvPr id="37" name="TextBox 36"/>
            <p:cNvSpPr txBox="1"/>
            <p:nvPr/>
          </p:nvSpPr>
          <p:spPr>
            <a:xfrm>
              <a:off x="323528" y="3957444"/>
              <a:ext cx="2108932" cy="410370"/>
            </a:xfrm>
            <a:prstGeom prst="rect">
              <a:avLst/>
            </a:prstGeom>
            <a:noFill/>
          </p:spPr>
          <p:txBody>
            <a:bodyPr wrap="square" rtlCol="0">
              <a:spAutoFit/>
            </a:bodyPr>
            <a:lstStyle/>
            <a:p>
              <a:pPr algn="ctr"/>
              <a:r>
                <a:rPr lang="zh-CN" altLang="en-US" sz="1400" b="0" dirty="0"/>
                <a:t>单击添加文本</a:t>
              </a:r>
              <a:endParaRPr lang="zh-CN" altLang="en-US" sz="1400" b="0" dirty="0"/>
            </a:p>
          </p:txBody>
        </p:sp>
        <p:sp>
          <p:nvSpPr>
            <p:cNvPr id="38" name="矩形 37"/>
            <p:cNvSpPr/>
            <p:nvPr/>
          </p:nvSpPr>
          <p:spPr>
            <a:xfrm>
              <a:off x="251520" y="4440014"/>
              <a:ext cx="2252948" cy="1272143"/>
            </a:xfrm>
            <a:prstGeom prst="rect">
              <a:avLst/>
            </a:prstGeom>
          </p:spPr>
          <p:txBody>
            <a:bodyPr wrap="square">
              <a:spAutoFit/>
            </a:bodyPr>
            <a:lstStyle/>
            <a:p>
              <a:pPr lvl="0" algn="ctr"/>
              <a:r>
                <a:rPr lang="zh-CN" altLang="en-US" sz="1400" b="0" dirty="0"/>
                <a:t>单击此处添加文本</a:t>
              </a:r>
              <a:endParaRPr lang="en-US" altLang="zh-CN" sz="1400" b="0" dirty="0"/>
            </a:p>
            <a:p>
              <a:pPr lvl="0" algn="ctr"/>
              <a:r>
                <a:rPr lang="zh-CN" altLang="en-US" sz="1400" b="0" dirty="0"/>
                <a:t>单击此处添加文本</a:t>
              </a:r>
              <a:endParaRPr lang="en-US" altLang="zh-CN" sz="1400" b="0" dirty="0"/>
            </a:p>
            <a:p>
              <a:pPr lvl="0" algn="ctr"/>
              <a:r>
                <a:rPr lang="zh-CN" altLang="en-US" sz="1400" b="0" dirty="0"/>
                <a:t>单击此处添加文本</a:t>
              </a:r>
              <a:endParaRPr lang="en-US" altLang="zh-CN" sz="1400" b="0" dirty="0"/>
            </a:p>
            <a:p>
              <a:pPr lvl="0" algn="ctr"/>
              <a:r>
                <a:rPr lang="zh-CN" altLang="en-US" sz="1400" b="0" dirty="0"/>
                <a:t>单击此处添加文本</a:t>
              </a:r>
              <a:endParaRPr lang="zh-CN" altLang="en-US" sz="1400" b="0" dirty="0"/>
            </a:p>
          </p:txBody>
        </p:sp>
      </p:grpSp>
      <p:grpSp>
        <p:nvGrpSpPr>
          <p:cNvPr id="54" name="组合 53"/>
          <p:cNvGrpSpPr/>
          <p:nvPr/>
        </p:nvGrpSpPr>
        <p:grpSpPr>
          <a:xfrm>
            <a:off x="2699792" y="2966577"/>
            <a:ext cx="1689711" cy="1316034"/>
            <a:chOff x="2372306" y="3957444"/>
            <a:chExt cx="2252948" cy="1754713"/>
          </a:xfrm>
        </p:grpSpPr>
        <p:sp>
          <p:nvSpPr>
            <p:cNvPr id="55" name="TextBox 54"/>
            <p:cNvSpPr txBox="1"/>
            <p:nvPr/>
          </p:nvSpPr>
          <p:spPr>
            <a:xfrm>
              <a:off x="2411761" y="3957444"/>
              <a:ext cx="2160240" cy="410370"/>
            </a:xfrm>
            <a:prstGeom prst="rect">
              <a:avLst/>
            </a:prstGeom>
            <a:noFill/>
          </p:spPr>
          <p:txBody>
            <a:bodyPr wrap="square" rtlCol="0">
              <a:spAutoFit/>
            </a:bodyPr>
            <a:lstStyle/>
            <a:p>
              <a:pPr algn="ctr"/>
              <a:r>
                <a:rPr lang="zh-CN" altLang="en-US" sz="1400" b="0" dirty="0"/>
                <a:t>单击添加文本</a:t>
              </a:r>
              <a:endParaRPr lang="zh-CN" altLang="en-US" sz="1400" b="0" dirty="0"/>
            </a:p>
          </p:txBody>
        </p:sp>
        <p:sp>
          <p:nvSpPr>
            <p:cNvPr id="56" name="矩形 55"/>
            <p:cNvSpPr/>
            <p:nvPr/>
          </p:nvSpPr>
          <p:spPr>
            <a:xfrm>
              <a:off x="2372306" y="4440014"/>
              <a:ext cx="2252948" cy="1272143"/>
            </a:xfrm>
            <a:prstGeom prst="rect">
              <a:avLst/>
            </a:prstGeom>
          </p:spPr>
          <p:txBody>
            <a:bodyPr wrap="square">
              <a:spAutoFit/>
            </a:bodyPr>
            <a:lstStyle/>
            <a:p>
              <a:pPr lvl="0" algn="ctr"/>
              <a:r>
                <a:rPr lang="zh-CN" altLang="en-US" sz="1400" b="0" dirty="0"/>
                <a:t>单击此处添加文本</a:t>
              </a:r>
              <a:endParaRPr lang="en-US" altLang="zh-CN" sz="1400" b="0" dirty="0"/>
            </a:p>
            <a:p>
              <a:pPr lvl="0" algn="ctr"/>
              <a:r>
                <a:rPr lang="zh-CN" altLang="en-US" sz="1400" b="0" dirty="0"/>
                <a:t>单击此处添加文本</a:t>
              </a:r>
              <a:endParaRPr lang="en-US" altLang="zh-CN" sz="1400" b="0" dirty="0"/>
            </a:p>
            <a:p>
              <a:pPr lvl="0" algn="ctr"/>
              <a:r>
                <a:rPr lang="zh-CN" altLang="en-US" sz="1400" b="0" dirty="0"/>
                <a:t>单击此处添加文本</a:t>
              </a:r>
              <a:endParaRPr lang="en-US" altLang="zh-CN" sz="1400" b="0" dirty="0"/>
            </a:p>
            <a:p>
              <a:pPr lvl="0" algn="ctr"/>
              <a:r>
                <a:rPr lang="zh-CN" altLang="en-US" sz="1400" b="0" dirty="0"/>
                <a:t>单击此处添加文本</a:t>
              </a:r>
              <a:endParaRPr lang="zh-CN" altLang="en-US" sz="1400" b="0" dirty="0"/>
            </a:p>
          </p:txBody>
        </p:sp>
      </p:grpSp>
      <p:grpSp>
        <p:nvGrpSpPr>
          <p:cNvPr id="57" name="组合 56"/>
          <p:cNvGrpSpPr/>
          <p:nvPr/>
        </p:nvGrpSpPr>
        <p:grpSpPr>
          <a:xfrm>
            <a:off x="4898513" y="2966577"/>
            <a:ext cx="1689711" cy="1316034"/>
            <a:chOff x="4493092" y="3957444"/>
            <a:chExt cx="2252948" cy="1754713"/>
          </a:xfrm>
        </p:grpSpPr>
        <p:sp>
          <p:nvSpPr>
            <p:cNvPr id="58" name="TextBox 57"/>
            <p:cNvSpPr txBox="1"/>
            <p:nvPr/>
          </p:nvSpPr>
          <p:spPr>
            <a:xfrm>
              <a:off x="4557204" y="3957444"/>
              <a:ext cx="2175036" cy="410370"/>
            </a:xfrm>
            <a:prstGeom prst="rect">
              <a:avLst/>
            </a:prstGeom>
            <a:noFill/>
          </p:spPr>
          <p:txBody>
            <a:bodyPr wrap="square" rtlCol="0">
              <a:spAutoFit/>
            </a:bodyPr>
            <a:lstStyle/>
            <a:p>
              <a:pPr algn="ctr"/>
              <a:r>
                <a:rPr lang="zh-CN" altLang="en-US" sz="1400" b="0" dirty="0"/>
                <a:t>单击添加文本</a:t>
              </a:r>
              <a:endParaRPr lang="zh-CN" altLang="en-US" sz="1400" b="0" dirty="0"/>
            </a:p>
          </p:txBody>
        </p:sp>
        <p:sp>
          <p:nvSpPr>
            <p:cNvPr id="59" name="矩形 58"/>
            <p:cNvSpPr/>
            <p:nvPr/>
          </p:nvSpPr>
          <p:spPr>
            <a:xfrm>
              <a:off x="4493092" y="4440014"/>
              <a:ext cx="2252948" cy="1272143"/>
            </a:xfrm>
            <a:prstGeom prst="rect">
              <a:avLst/>
            </a:prstGeom>
          </p:spPr>
          <p:txBody>
            <a:bodyPr wrap="square">
              <a:spAutoFit/>
            </a:bodyPr>
            <a:lstStyle/>
            <a:p>
              <a:pPr lvl="0" algn="ctr"/>
              <a:r>
                <a:rPr lang="zh-CN" altLang="en-US" sz="1400" b="0" dirty="0"/>
                <a:t>单击此处添加文本</a:t>
              </a:r>
              <a:endParaRPr lang="en-US" altLang="zh-CN" sz="1400" b="0" dirty="0"/>
            </a:p>
            <a:p>
              <a:pPr lvl="0" algn="ctr"/>
              <a:r>
                <a:rPr lang="zh-CN" altLang="en-US" sz="1400" b="0" dirty="0"/>
                <a:t>单击此处添加文本</a:t>
              </a:r>
              <a:endParaRPr lang="en-US" altLang="zh-CN" sz="1400" b="0" dirty="0"/>
            </a:p>
            <a:p>
              <a:pPr lvl="0" algn="ctr"/>
              <a:r>
                <a:rPr lang="zh-CN" altLang="en-US" sz="1400" b="0" dirty="0"/>
                <a:t>单击此处添加文本</a:t>
              </a:r>
              <a:endParaRPr lang="en-US" altLang="zh-CN" sz="1400" b="0" dirty="0"/>
            </a:p>
            <a:p>
              <a:pPr lvl="0" algn="ctr"/>
              <a:r>
                <a:rPr lang="zh-CN" altLang="en-US" sz="1400" b="0" dirty="0"/>
                <a:t>单击此处添加文本</a:t>
              </a:r>
              <a:endParaRPr lang="zh-CN" altLang="en-US" sz="1400" b="0" dirty="0"/>
            </a:p>
          </p:txBody>
        </p:sp>
      </p:grpSp>
      <p:grpSp>
        <p:nvGrpSpPr>
          <p:cNvPr id="60" name="组合 59"/>
          <p:cNvGrpSpPr/>
          <p:nvPr/>
        </p:nvGrpSpPr>
        <p:grpSpPr>
          <a:xfrm>
            <a:off x="6914737" y="2966577"/>
            <a:ext cx="1689711" cy="1316034"/>
            <a:chOff x="6783548" y="3957444"/>
            <a:chExt cx="2252948" cy="1754713"/>
          </a:xfrm>
        </p:grpSpPr>
        <p:sp>
          <p:nvSpPr>
            <p:cNvPr id="61" name="TextBox 60"/>
            <p:cNvSpPr txBox="1"/>
            <p:nvPr/>
          </p:nvSpPr>
          <p:spPr>
            <a:xfrm>
              <a:off x="6921276" y="3957444"/>
              <a:ext cx="1971204" cy="410370"/>
            </a:xfrm>
            <a:prstGeom prst="rect">
              <a:avLst/>
            </a:prstGeom>
            <a:noFill/>
          </p:spPr>
          <p:txBody>
            <a:bodyPr wrap="square" rtlCol="0">
              <a:spAutoFit/>
            </a:bodyPr>
            <a:lstStyle/>
            <a:p>
              <a:pPr algn="ctr"/>
              <a:r>
                <a:rPr lang="zh-CN" altLang="en-US" sz="1400" b="0" dirty="0"/>
                <a:t>单击添加文本</a:t>
              </a:r>
              <a:endParaRPr lang="zh-CN" altLang="en-US" sz="1400" b="0" dirty="0"/>
            </a:p>
          </p:txBody>
        </p:sp>
        <p:sp>
          <p:nvSpPr>
            <p:cNvPr id="62" name="矩形 61"/>
            <p:cNvSpPr/>
            <p:nvPr/>
          </p:nvSpPr>
          <p:spPr>
            <a:xfrm>
              <a:off x="6783548" y="4440014"/>
              <a:ext cx="2252948" cy="1272143"/>
            </a:xfrm>
            <a:prstGeom prst="rect">
              <a:avLst/>
            </a:prstGeom>
          </p:spPr>
          <p:txBody>
            <a:bodyPr wrap="square">
              <a:spAutoFit/>
            </a:bodyPr>
            <a:lstStyle/>
            <a:p>
              <a:pPr lvl="0" algn="ctr"/>
              <a:r>
                <a:rPr lang="zh-CN" altLang="en-US" sz="1400" b="0" dirty="0"/>
                <a:t>单击此处添加文本</a:t>
              </a:r>
              <a:endParaRPr lang="en-US" altLang="zh-CN" sz="1400" b="0" dirty="0"/>
            </a:p>
            <a:p>
              <a:pPr lvl="0" algn="ctr"/>
              <a:r>
                <a:rPr lang="zh-CN" altLang="en-US" sz="1400" b="0" dirty="0"/>
                <a:t>单击此处添加文本</a:t>
              </a:r>
              <a:endParaRPr lang="en-US" altLang="zh-CN" sz="1400" b="0" dirty="0"/>
            </a:p>
            <a:p>
              <a:pPr lvl="0" algn="ctr"/>
              <a:r>
                <a:rPr lang="zh-CN" altLang="en-US" sz="1400" b="0" dirty="0"/>
                <a:t>单击此处添加文本</a:t>
              </a:r>
              <a:endParaRPr lang="en-US" altLang="zh-CN" sz="1400" b="0" dirty="0"/>
            </a:p>
            <a:p>
              <a:pPr lvl="0" algn="ctr"/>
              <a:r>
                <a:rPr lang="zh-CN" altLang="en-US" sz="1400" b="0" dirty="0"/>
                <a:t>单击此处添加文本</a:t>
              </a:r>
              <a:endParaRPr lang="zh-CN" altLang="en-US" sz="1400" b="0" dirty="0"/>
            </a:p>
          </p:txBody>
        </p:sp>
      </p:grpSp>
    </p:spTree>
  </p:cSld>
  <p:clrMapOvr>
    <a:masterClrMapping/>
  </p:clrMapOvr>
  <mc:AlternateContent xmlns:mc="http://schemas.openxmlformats.org/markup-compatibility/2006">
    <mc:Choice xmlns:p14="http://schemas.microsoft.com/office/powerpoint/2010/main" Requires="p14">
      <p:transition spd="slow" p14:dur="1500" advClick="0" advTm="8000">
        <p14:window dir="vert"/>
      </p:transition>
    </mc:Choice>
    <mc:Fallback>
      <p:transition spd="slow" advClick="0" advTm="8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heel(4)">
                                          <p:cBhvr>
                                            <p:cTn id="7" dur="1000"/>
                                            <p:tgtEl>
                                              <p:spTgt spid="40"/>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500"/>
                                </p:stCondLst>
                                <p:childTnLst>
                                  <p:par>
                                    <p:cTn id="13" presetID="2" presetClass="entr" presetSubtype="1" fill="hold" nodeType="afterEffect" p14:presetBounceEnd="48000">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14:bounceEnd="48000">
                                          <p:cBhvr additive="base">
                                            <p:cTn id="15" dur="500" fill="hold"/>
                                            <p:tgtEl>
                                              <p:spTgt spid="17"/>
                                            </p:tgtEl>
                                            <p:attrNameLst>
                                              <p:attrName>ppt_x</p:attrName>
                                            </p:attrNameLst>
                                          </p:cBhvr>
                                          <p:tavLst>
                                            <p:tav tm="0">
                                              <p:val>
                                                <p:strVal val="#ppt_x"/>
                                              </p:val>
                                            </p:tav>
                                            <p:tav tm="100000">
                                              <p:val>
                                                <p:strVal val="#ppt_x"/>
                                              </p:val>
                                            </p:tav>
                                          </p:tavLst>
                                        </p:anim>
                                        <p:anim calcmode="lin" valueType="num" p14:bounceEnd="48000">
                                          <p:cBhvr additive="base">
                                            <p:cTn id="16" dur="500" fill="hold"/>
                                            <p:tgtEl>
                                              <p:spTgt spid="17"/>
                                            </p:tgtEl>
                                            <p:attrNameLst>
                                              <p:attrName>ppt_y</p:attrName>
                                            </p:attrNameLst>
                                          </p:cBhvr>
                                          <p:tavLst>
                                            <p:tav tm="0">
                                              <p:val>
                                                <p:strVal val="0-#ppt_h/2"/>
                                              </p:val>
                                            </p:tav>
                                            <p:tav tm="100000">
                                              <p:val>
                                                <p:strVal val="#ppt_y"/>
                                              </p:val>
                                            </p:tav>
                                          </p:tavLst>
                                        </p:anim>
                                      </p:childTnLst>
                                    </p:cTn>
                                  </p:par>
                                  <p:par>
                                    <p:cTn id="17" presetID="22" presetClass="entr" presetSubtype="1" fill="hold"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up)">
                                          <p:cBhvr>
                                            <p:cTn id="19" dur="500"/>
                                            <p:tgtEl>
                                              <p:spTgt spid="36"/>
                                            </p:tgtEl>
                                          </p:cBhvr>
                                        </p:animEffect>
                                      </p:childTnLst>
                                    </p:cTn>
                                  </p:par>
                                </p:childTnLst>
                              </p:cTn>
                            </p:par>
                            <p:par>
                              <p:cTn id="20" fill="hold">
                                <p:stCondLst>
                                  <p:cond delay="2000"/>
                                </p:stCondLst>
                                <p:childTnLst>
                                  <p:par>
                                    <p:cTn id="21" presetID="2" presetClass="entr" presetSubtype="1" fill="hold" nodeType="afterEffect" p14:presetBounceEnd="48000">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14:bounceEnd="48000">
                                          <p:cBhvr additive="base">
                                            <p:cTn id="23" dur="500" fill="hold"/>
                                            <p:tgtEl>
                                              <p:spTgt spid="22"/>
                                            </p:tgtEl>
                                            <p:attrNameLst>
                                              <p:attrName>ppt_x</p:attrName>
                                            </p:attrNameLst>
                                          </p:cBhvr>
                                          <p:tavLst>
                                            <p:tav tm="0">
                                              <p:val>
                                                <p:strVal val="#ppt_x"/>
                                              </p:val>
                                            </p:tav>
                                            <p:tav tm="100000">
                                              <p:val>
                                                <p:strVal val="#ppt_x"/>
                                              </p:val>
                                            </p:tav>
                                          </p:tavLst>
                                        </p:anim>
                                        <p:anim calcmode="lin" valueType="num" p14:bounceEnd="48000">
                                          <p:cBhvr additive="base">
                                            <p:cTn id="24" dur="500" fill="hold"/>
                                            <p:tgtEl>
                                              <p:spTgt spid="22"/>
                                            </p:tgtEl>
                                            <p:attrNameLst>
                                              <p:attrName>ppt_y</p:attrName>
                                            </p:attrNameLst>
                                          </p:cBhvr>
                                          <p:tavLst>
                                            <p:tav tm="0">
                                              <p:val>
                                                <p:strVal val="0-#ppt_h/2"/>
                                              </p:val>
                                            </p:tav>
                                            <p:tav tm="100000">
                                              <p:val>
                                                <p:strVal val="#ppt_y"/>
                                              </p:val>
                                            </p:tav>
                                          </p:tavLst>
                                        </p:anim>
                                      </p:childTnLst>
                                    </p:cTn>
                                  </p:par>
                                  <p:par>
                                    <p:cTn id="25" presetID="22" presetClass="entr" presetSubtype="1" fill="hold" nodeType="with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wipe(up)">
                                          <p:cBhvr>
                                            <p:cTn id="27" dur="500"/>
                                            <p:tgtEl>
                                              <p:spTgt spid="54"/>
                                            </p:tgtEl>
                                          </p:cBhvr>
                                        </p:animEffect>
                                      </p:childTnLst>
                                    </p:cTn>
                                  </p:par>
                                </p:childTnLst>
                              </p:cTn>
                            </p:par>
                            <p:par>
                              <p:cTn id="28" fill="hold">
                                <p:stCondLst>
                                  <p:cond delay="2500"/>
                                </p:stCondLst>
                                <p:childTnLst>
                                  <p:par>
                                    <p:cTn id="29" presetID="2" presetClass="entr" presetSubtype="1" fill="hold" nodeType="afterEffect" p14:presetBounceEnd="48000">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14:bounceEnd="48000">
                                          <p:cBhvr additive="base">
                                            <p:cTn id="31" dur="500" fill="hold"/>
                                            <p:tgtEl>
                                              <p:spTgt spid="27"/>
                                            </p:tgtEl>
                                            <p:attrNameLst>
                                              <p:attrName>ppt_x</p:attrName>
                                            </p:attrNameLst>
                                          </p:cBhvr>
                                          <p:tavLst>
                                            <p:tav tm="0">
                                              <p:val>
                                                <p:strVal val="#ppt_x"/>
                                              </p:val>
                                            </p:tav>
                                            <p:tav tm="100000">
                                              <p:val>
                                                <p:strVal val="#ppt_x"/>
                                              </p:val>
                                            </p:tav>
                                          </p:tavLst>
                                        </p:anim>
                                        <p:anim calcmode="lin" valueType="num" p14:bounceEnd="48000">
                                          <p:cBhvr additive="base">
                                            <p:cTn id="32" dur="500" fill="hold"/>
                                            <p:tgtEl>
                                              <p:spTgt spid="27"/>
                                            </p:tgtEl>
                                            <p:attrNameLst>
                                              <p:attrName>ppt_y</p:attrName>
                                            </p:attrNameLst>
                                          </p:cBhvr>
                                          <p:tavLst>
                                            <p:tav tm="0">
                                              <p:val>
                                                <p:strVal val="0-#ppt_h/2"/>
                                              </p:val>
                                            </p:tav>
                                            <p:tav tm="100000">
                                              <p:val>
                                                <p:strVal val="#ppt_y"/>
                                              </p:val>
                                            </p:tav>
                                          </p:tavLst>
                                        </p:anim>
                                      </p:childTnLst>
                                    </p:cTn>
                                  </p:par>
                                  <p:par>
                                    <p:cTn id="33" presetID="22" presetClass="entr" presetSubtype="1" fill="hold" nodeType="withEffect">
                                      <p:stCondLst>
                                        <p:cond delay="0"/>
                                      </p:stCondLst>
                                      <p:childTnLst>
                                        <p:set>
                                          <p:cBhvr>
                                            <p:cTn id="34" dur="1" fill="hold">
                                              <p:stCondLst>
                                                <p:cond delay="0"/>
                                              </p:stCondLst>
                                            </p:cTn>
                                            <p:tgtEl>
                                              <p:spTgt spid="57"/>
                                            </p:tgtEl>
                                            <p:attrNameLst>
                                              <p:attrName>style.visibility</p:attrName>
                                            </p:attrNameLst>
                                          </p:cBhvr>
                                          <p:to>
                                            <p:strVal val="visible"/>
                                          </p:to>
                                        </p:set>
                                        <p:animEffect transition="in" filter="wipe(up)">
                                          <p:cBhvr>
                                            <p:cTn id="35" dur="500"/>
                                            <p:tgtEl>
                                              <p:spTgt spid="57"/>
                                            </p:tgtEl>
                                          </p:cBhvr>
                                        </p:animEffect>
                                      </p:childTnLst>
                                    </p:cTn>
                                  </p:par>
                                </p:childTnLst>
                              </p:cTn>
                            </p:par>
                            <p:par>
                              <p:cTn id="36" fill="hold">
                                <p:stCondLst>
                                  <p:cond delay="3000"/>
                                </p:stCondLst>
                                <p:childTnLst>
                                  <p:par>
                                    <p:cTn id="37" presetID="2" presetClass="entr" presetSubtype="1" fill="hold" nodeType="afterEffect" p14:presetBounceEnd="48000">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14:bounceEnd="48000">
                                          <p:cBhvr additive="base">
                                            <p:cTn id="39" dur="500" fill="hold"/>
                                            <p:tgtEl>
                                              <p:spTgt spid="31"/>
                                            </p:tgtEl>
                                            <p:attrNameLst>
                                              <p:attrName>ppt_x</p:attrName>
                                            </p:attrNameLst>
                                          </p:cBhvr>
                                          <p:tavLst>
                                            <p:tav tm="0">
                                              <p:val>
                                                <p:strVal val="#ppt_x"/>
                                              </p:val>
                                            </p:tav>
                                            <p:tav tm="100000">
                                              <p:val>
                                                <p:strVal val="#ppt_x"/>
                                              </p:val>
                                            </p:tav>
                                          </p:tavLst>
                                        </p:anim>
                                        <p:anim calcmode="lin" valueType="num" p14:bounceEnd="48000">
                                          <p:cBhvr additive="base">
                                            <p:cTn id="40" dur="500" fill="hold"/>
                                            <p:tgtEl>
                                              <p:spTgt spid="31"/>
                                            </p:tgtEl>
                                            <p:attrNameLst>
                                              <p:attrName>ppt_y</p:attrName>
                                            </p:attrNameLst>
                                          </p:cBhvr>
                                          <p:tavLst>
                                            <p:tav tm="0">
                                              <p:val>
                                                <p:strVal val="0-#ppt_h/2"/>
                                              </p:val>
                                            </p:tav>
                                            <p:tav tm="100000">
                                              <p:val>
                                                <p:strVal val="#ppt_y"/>
                                              </p:val>
                                            </p:tav>
                                          </p:tavLst>
                                        </p:anim>
                                      </p:childTnLst>
                                    </p:cTn>
                                  </p:par>
                                  <p:par>
                                    <p:cTn id="41" presetID="22" presetClass="entr" presetSubtype="1" fill="hold" nodeType="withEffect">
                                      <p:stCondLst>
                                        <p:cond delay="0"/>
                                      </p:stCondLst>
                                      <p:childTnLst>
                                        <p:set>
                                          <p:cBhvr>
                                            <p:cTn id="42" dur="1" fill="hold">
                                              <p:stCondLst>
                                                <p:cond delay="0"/>
                                              </p:stCondLst>
                                            </p:cTn>
                                            <p:tgtEl>
                                              <p:spTgt spid="60"/>
                                            </p:tgtEl>
                                            <p:attrNameLst>
                                              <p:attrName>style.visibility</p:attrName>
                                            </p:attrNameLst>
                                          </p:cBhvr>
                                          <p:to>
                                            <p:strVal val="visible"/>
                                          </p:to>
                                        </p:set>
                                        <p:animEffect transition="in" filter="wipe(up)">
                                          <p:cBhvr>
                                            <p:cTn id="43"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heel(4)">
                                          <p:cBhvr>
                                            <p:cTn id="7" dur="1000"/>
                                            <p:tgtEl>
                                              <p:spTgt spid="40"/>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500"/>
                                </p:stCondLst>
                                <p:childTnLst>
                                  <p:par>
                                    <p:cTn id="13" presetID="2" presetClass="entr" presetSubtype="1" fill="hold" nodeType="after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0-#ppt_h/2"/>
                                              </p:val>
                                            </p:tav>
                                            <p:tav tm="100000">
                                              <p:val>
                                                <p:strVal val="#ppt_y"/>
                                              </p:val>
                                            </p:tav>
                                          </p:tavLst>
                                        </p:anim>
                                      </p:childTnLst>
                                    </p:cTn>
                                  </p:par>
                                  <p:par>
                                    <p:cTn id="17" presetID="22" presetClass="entr" presetSubtype="1" fill="hold"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up)">
                                          <p:cBhvr>
                                            <p:cTn id="19" dur="500"/>
                                            <p:tgtEl>
                                              <p:spTgt spid="36"/>
                                            </p:tgtEl>
                                          </p:cBhvr>
                                        </p:animEffect>
                                      </p:childTnLst>
                                    </p:cTn>
                                  </p:par>
                                </p:childTnLst>
                              </p:cTn>
                            </p:par>
                            <p:par>
                              <p:cTn id="20" fill="hold">
                                <p:stCondLst>
                                  <p:cond delay="2000"/>
                                </p:stCondLst>
                                <p:childTnLst>
                                  <p:par>
                                    <p:cTn id="21" presetID="2" presetClass="entr" presetSubtype="1"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500" fill="hold"/>
                                            <p:tgtEl>
                                              <p:spTgt spid="22"/>
                                            </p:tgtEl>
                                            <p:attrNameLst>
                                              <p:attrName>ppt_x</p:attrName>
                                            </p:attrNameLst>
                                          </p:cBhvr>
                                          <p:tavLst>
                                            <p:tav tm="0">
                                              <p:val>
                                                <p:strVal val="#ppt_x"/>
                                              </p:val>
                                            </p:tav>
                                            <p:tav tm="100000">
                                              <p:val>
                                                <p:strVal val="#ppt_x"/>
                                              </p:val>
                                            </p:tav>
                                          </p:tavLst>
                                        </p:anim>
                                        <p:anim calcmode="lin" valueType="num">
                                          <p:cBhvr additive="base">
                                            <p:cTn id="24" dur="500" fill="hold"/>
                                            <p:tgtEl>
                                              <p:spTgt spid="22"/>
                                            </p:tgtEl>
                                            <p:attrNameLst>
                                              <p:attrName>ppt_y</p:attrName>
                                            </p:attrNameLst>
                                          </p:cBhvr>
                                          <p:tavLst>
                                            <p:tav tm="0">
                                              <p:val>
                                                <p:strVal val="0-#ppt_h/2"/>
                                              </p:val>
                                            </p:tav>
                                            <p:tav tm="100000">
                                              <p:val>
                                                <p:strVal val="#ppt_y"/>
                                              </p:val>
                                            </p:tav>
                                          </p:tavLst>
                                        </p:anim>
                                      </p:childTnLst>
                                    </p:cTn>
                                  </p:par>
                                  <p:par>
                                    <p:cTn id="25" presetID="22" presetClass="entr" presetSubtype="1" fill="hold" nodeType="with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wipe(up)">
                                          <p:cBhvr>
                                            <p:cTn id="27" dur="500"/>
                                            <p:tgtEl>
                                              <p:spTgt spid="54"/>
                                            </p:tgtEl>
                                          </p:cBhvr>
                                        </p:animEffect>
                                      </p:childTnLst>
                                    </p:cTn>
                                  </p:par>
                                </p:childTnLst>
                              </p:cTn>
                            </p:par>
                            <p:par>
                              <p:cTn id="28" fill="hold">
                                <p:stCondLst>
                                  <p:cond delay="2500"/>
                                </p:stCondLst>
                                <p:childTnLst>
                                  <p:par>
                                    <p:cTn id="29" presetID="2" presetClass="entr" presetSubtype="1" fill="hold" nodeType="after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500" fill="hold"/>
                                            <p:tgtEl>
                                              <p:spTgt spid="27"/>
                                            </p:tgtEl>
                                            <p:attrNameLst>
                                              <p:attrName>ppt_x</p:attrName>
                                            </p:attrNameLst>
                                          </p:cBhvr>
                                          <p:tavLst>
                                            <p:tav tm="0">
                                              <p:val>
                                                <p:strVal val="#ppt_x"/>
                                              </p:val>
                                            </p:tav>
                                            <p:tav tm="100000">
                                              <p:val>
                                                <p:strVal val="#ppt_x"/>
                                              </p:val>
                                            </p:tav>
                                          </p:tavLst>
                                        </p:anim>
                                        <p:anim calcmode="lin" valueType="num">
                                          <p:cBhvr additive="base">
                                            <p:cTn id="32" dur="500" fill="hold"/>
                                            <p:tgtEl>
                                              <p:spTgt spid="27"/>
                                            </p:tgtEl>
                                            <p:attrNameLst>
                                              <p:attrName>ppt_y</p:attrName>
                                            </p:attrNameLst>
                                          </p:cBhvr>
                                          <p:tavLst>
                                            <p:tav tm="0">
                                              <p:val>
                                                <p:strVal val="0-#ppt_h/2"/>
                                              </p:val>
                                            </p:tav>
                                            <p:tav tm="100000">
                                              <p:val>
                                                <p:strVal val="#ppt_y"/>
                                              </p:val>
                                            </p:tav>
                                          </p:tavLst>
                                        </p:anim>
                                      </p:childTnLst>
                                    </p:cTn>
                                  </p:par>
                                  <p:par>
                                    <p:cTn id="33" presetID="22" presetClass="entr" presetSubtype="1" fill="hold" nodeType="withEffect">
                                      <p:stCondLst>
                                        <p:cond delay="0"/>
                                      </p:stCondLst>
                                      <p:childTnLst>
                                        <p:set>
                                          <p:cBhvr>
                                            <p:cTn id="34" dur="1" fill="hold">
                                              <p:stCondLst>
                                                <p:cond delay="0"/>
                                              </p:stCondLst>
                                            </p:cTn>
                                            <p:tgtEl>
                                              <p:spTgt spid="57"/>
                                            </p:tgtEl>
                                            <p:attrNameLst>
                                              <p:attrName>style.visibility</p:attrName>
                                            </p:attrNameLst>
                                          </p:cBhvr>
                                          <p:to>
                                            <p:strVal val="visible"/>
                                          </p:to>
                                        </p:set>
                                        <p:animEffect transition="in" filter="wipe(up)">
                                          <p:cBhvr>
                                            <p:cTn id="35" dur="500"/>
                                            <p:tgtEl>
                                              <p:spTgt spid="57"/>
                                            </p:tgtEl>
                                          </p:cBhvr>
                                        </p:animEffect>
                                      </p:childTnLst>
                                    </p:cTn>
                                  </p:par>
                                </p:childTnLst>
                              </p:cTn>
                            </p:par>
                            <p:par>
                              <p:cTn id="36" fill="hold">
                                <p:stCondLst>
                                  <p:cond delay="3000"/>
                                </p:stCondLst>
                                <p:childTnLst>
                                  <p:par>
                                    <p:cTn id="37" presetID="2" presetClass="entr" presetSubtype="1" fill="hold" nodeType="after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additive="base">
                                            <p:cTn id="39" dur="500" fill="hold"/>
                                            <p:tgtEl>
                                              <p:spTgt spid="31"/>
                                            </p:tgtEl>
                                            <p:attrNameLst>
                                              <p:attrName>ppt_x</p:attrName>
                                            </p:attrNameLst>
                                          </p:cBhvr>
                                          <p:tavLst>
                                            <p:tav tm="0">
                                              <p:val>
                                                <p:strVal val="#ppt_x"/>
                                              </p:val>
                                            </p:tav>
                                            <p:tav tm="100000">
                                              <p:val>
                                                <p:strVal val="#ppt_x"/>
                                              </p:val>
                                            </p:tav>
                                          </p:tavLst>
                                        </p:anim>
                                        <p:anim calcmode="lin" valueType="num">
                                          <p:cBhvr additive="base">
                                            <p:cTn id="40" dur="500" fill="hold"/>
                                            <p:tgtEl>
                                              <p:spTgt spid="31"/>
                                            </p:tgtEl>
                                            <p:attrNameLst>
                                              <p:attrName>ppt_y</p:attrName>
                                            </p:attrNameLst>
                                          </p:cBhvr>
                                          <p:tavLst>
                                            <p:tav tm="0">
                                              <p:val>
                                                <p:strVal val="0-#ppt_h/2"/>
                                              </p:val>
                                            </p:tav>
                                            <p:tav tm="100000">
                                              <p:val>
                                                <p:strVal val="#ppt_y"/>
                                              </p:val>
                                            </p:tav>
                                          </p:tavLst>
                                        </p:anim>
                                      </p:childTnLst>
                                    </p:cTn>
                                  </p:par>
                                  <p:par>
                                    <p:cTn id="41" presetID="22" presetClass="entr" presetSubtype="1" fill="hold" nodeType="withEffect">
                                      <p:stCondLst>
                                        <p:cond delay="0"/>
                                      </p:stCondLst>
                                      <p:childTnLst>
                                        <p:set>
                                          <p:cBhvr>
                                            <p:cTn id="42" dur="1" fill="hold">
                                              <p:stCondLst>
                                                <p:cond delay="0"/>
                                              </p:stCondLst>
                                            </p:cTn>
                                            <p:tgtEl>
                                              <p:spTgt spid="60"/>
                                            </p:tgtEl>
                                            <p:attrNameLst>
                                              <p:attrName>style.visibility</p:attrName>
                                            </p:attrNameLst>
                                          </p:cBhvr>
                                          <p:to>
                                            <p:strVal val="visible"/>
                                          </p:to>
                                        </p:set>
                                        <p:animEffect transition="in" filter="wipe(up)">
                                          <p:cBhvr>
                                            <p:cTn id="43"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48" name="流程图: 可选过程 47"/>
          <p:cNvSpPr>
            <a:spLocks noChangeArrowheads="1"/>
          </p:cNvSpPr>
          <p:nvPr/>
        </p:nvSpPr>
        <p:spPr bwMode="auto">
          <a:xfrm>
            <a:off x="3168650" y="1527176"/>
            <a:ext cx="5256213" cy="288925"/>
          </a:xfrm>
          <a:prstGeom prst="flowChartAlternateProcess">
            <a:avLst/>
          </a:prstGeom>
          <a:solidFill>
            <a:srgbClr val="000000">
              <a:alpha val="14000"/>
            </a:srgbClr>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49" name="流程图: 可选过程 48"/>
          <p:cNvSpPr>
            <a:spLocks noChangeArrowheads="1"/>
          </p:cNvSpPr>
          <p:nvPr/>
        </p:nvSpPr>
        <p:spPr bwMode="auto">
          <a:xfrm>
            <a:off x="3168651" y="1546226"/>
            <a:ext cx="3667125" cy="250824"/>
          </a:xfrm>
          <a:prstGeom prst="flowChartAlternateProcess">
            <a:avLst/>
          </a:prstGeom>
          <a:solidFill>
            <a:srgbClr val="C00000"/>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endParaRPr lang="zh-CN" altLang="zh-CN">
              <a:latin typeface="宋体" panose="02010600030101010101" pitchFamily="2" charset="-122"/>
              <a:sym typeface="宋体" panose="02010600030101010101" pitchFamily="2" charset="-122"/>
            </a:endParaRPr>
          </a:p>
        </p:txBody>
      </p:sp>
      <p:sp>
        <p:nvSpPr>
          <p:cNvPr id="50" name="圆角矩形标注 49"/>
          <p:cNvSpPr>
            <a:spLocks noChangeArrowheads="1"/>
          </p:cNvSpPr>
          <p:nvPr/>
        </p:nvSpPr>
        <p:spPr bwMode="auto">
          <a:xfrm>
            <a:off x="5651500" y="1995489"/>
            <a:ext cx="504825" cy="252411"/>
          </a:xfrm>
          <a:prstGeom prst="wedgeRoundRectCallout">
            <a:avLst>
              <a:gd name="adj1" fmla="val -24569"/>
              <a:gd name="adj2" fmla="val 69968"/>
              <a:gd name="adj3" fmla="val 16667"/>
            </a:avLst>
          </a:prstGeom>
          <a:solidFill>
            <a:srgbClr val="FF6E00"/>
          </a:solidFill>
          <a:ln>
            <a:noFill/>
          </a:ln>
        </p:spPr>
        <p:txBody>
          <a:bodyPr lIns="91430" tIns="45716" rIns="91430" bIns="45716" anchor="ctr"/>
          <a:lstStyle/>
          <a:p>
            <a:pPr algn="ctr"/>
            <a:r>
              <a:rPr lang="en-US">
                <a:solidFill>
                  <a:schemeClr val="bg1"/>
                </a:solidFill>
                <a:latin typeface="Calibri" panose="020F0502020204030204" pitchFamily="34" charset="0"/>
                <a:cs typeface="Calibri" panose="020F0502020204030204" pitchFamily="34" charset="0"/>
                <a:sym typeface="Calibri" panose="020F0502020204030204" pitchFamily="34" charset="0"/>
              </a:rPr>
              <a:t>50</a:t>
            </a:r>
            <a:endParaRPr lang="zh-CN" altLang="en-US">
              <a:solidFill>
                <a:schemeClr val="bg1"/>
              </a:solidFill>
            </a:endParaRPr>
          </a:p>
        </p:txBody>
      </p:sp>
      <p:sp>
        <p:nvSpPr>
          <p:cNvPr id="51" name="流程图: 可选过程 50"/>
          <p:cNvSpPr>
            <a:spLocks noChangeArrowheads="1"/>
          </p:cNvSpPr>
          <p:nvPr/>
        </p:nvSpPr>
        <p:spPr bwMode="auto">
          <a:xfrm>
            <a:off x="3168650" y="2319339"/>
            <a:ext cx="5256213" cy="288925"/>
          </a:xfrm>
          <a:prstGeom prst="flowChartAlternateProcess">
            <a:avLst/>
          </a:prstGeom>
          <a:solidFill>
            <a:srgbClr val="000000">
              <a:alpha val="14000"/>
            </a:srgbClr>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52" name="流程图: 可选过程 51"/>
          <p:cNvSpPr>
            <a:spLocks noChangeArrowheads="1"/>
          </p:cNvSpPr>
          <p:nvPr/>
        </p:nvSpPr>
        <p:spPr bwMode="auto">
          <a:xfrm>
            <a:off x="3168651" y="2336800"/>
            <a:ext cx="2627313" cy="252413"/>
          </a:xfrm>
          <a:prstGeom prst="flowChartAlternateProcess">
            <a:avLst/>
          </a:prstGeom>
          <a:solidFill>
            <a:srgbClr val="FF6E00"/>
          </a:solidFill>
          <a:ln>
            <a:noFill/>
          </a:ln>
        </p:spPr>
        <p:txBody>
          <a:bodyPr lIns="91430" tIns="45716" rIns="91430" bIns="45716" anchor="ctr"/>
          <a:lstStyle/>
          <a:p>
            <a:pPr algn="ctr"/>
            <a:endParaRPr lang="zh-CN" altLang="zh-CN">
              <a:latin typeface="宋体" panose="02010600030101010101" pitchFamily="2" charset="-122"/>
              <a:sym typeface="宋体" panose="02010600030101010101" pitchFamily="2" charset="-122"/>
            </a:endParaRPr>
          </a:p>
        </p:txBody>
      </p:sp>
      <p:sp>
        <p:nvSpPr>
          <p:cNvPr id="53" name="流程图: 可选过程 52"/>
          <p:cNvSpPr>
            <a:spLocks noChangeArrowheads="1"/>
          </p:cNvSpPr>
          <p:nvPr/>
        </p:nvSpPr>
        <p:spPr bwMode="auto">
          <a:xfrm>
            <a:off x="3203576" y="3040063"/>
            <a:ext cx="5256213" cy="287337"/>
          </a:xfrm>
          <a:prstGeom prst="flowChartAlternateProcess">
            <a:avLst/>
          </a:prstGeom>
          <a:solidFill>
            <a:srgbClr val="000000">
              <a:alpha val="14000"/>
            </a:srgbClr>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54" name="流程图: 可选过程 53"/>
          <p:cNvSpPr>
            <a:spLocks noChangeArrowheads="1"/>
          </p:cNvSpPr>
          <p:nvPr/>
        </p:nvSpPr>
        <p:spPr bwMode="auto">
          <a:xfrm>
            <a:off x="3203575" y="3057525"/>
            <a:ext cx="1797050" cy="252413"/>
          </a:xfrm>
          <a:prstGeom prst="flowChartAlternateProcess">
            <a:avLst/>
          </a:prstGeom>
          <a:solidFill>
            <a:srgbClr val="FF6E00"/>
          </a:solidFill>
          <a:ln>
            <a:noFill/>
          </a:ln>
        </p:spPr>
        <p:txBody>
          <a:bodyPr lIns="91430" tIns="45716" rIns="91430" bIns="45716" anchor="ctr"/>
          <a:lstStyle/>
          <a:p>
            <a:pPr algn="ctr"/>
            <a:endParaRPr lang="zh-CN" altLang="zh-CN">
              <a:latin typeface="宋体" panose="02010600030101010101" pitchFamily="2" charset="-122"/>
              <a:sym typeface="宋体" panose="02010600030101010101" pitchFamily="2" charset="-122"/>
            </a:endParaRPr>
          </a:p>
        </p:txBody>
      </p:sp>
      <p:sp>
        <p:nvSpPr>
          <p:cNvPr id="74" name="流程图: 可选过程 73"/>
          <p:cNvSpPr>
            <a:spLocks noChangeArrowheads="1"/>
          </p:cNvSpPr>
          <p:nvPr/>
        </p:nvSpPr>
        <p:spPr bwMode="auto">
          <a:xfrm>
            <a:off x="3203576" y="3832226"/>
            <a:ext cx="5256213" cy="287338"/>
          </a:xfrm>
          <a:prstGeom prst="flowChartAlternateProcess">
            <a:avLst/>
          </a:prstGeom>
          <a:solidFill>
            <a:srgbClr val="000000">
              <a:alpha val="14000"/>
            </a:srgbClr>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75" name="流程图: 可选过程 74"/>
          <p:cNvSpPr>
            <a:spLocks noChangeArrowheads="1"/>
          </p:cNvSpPr>
          <p:nvPr/>
        </p:nvSpPr>
        <p:spPr bwMode="auto">
          <a:xfrm>
            <a:off x="3203576" y="3849690"/>
            <a:ext cx="4464050" cy="252411"/>
          </a:xfrm>
          <a:prstGeom prst="flowChartAlternateProcess">
            <a:avLst/>
          </a:prstGeom>
          <a:solidFill>
            <a:srgbClr val="C80000"/>
          </a:solidFill>
          <a:ln>
            <a:noFill/>
          </a:ln>
        </p:spPr>
        <p:txBody>
          <a:bodyPr lIns="91430" tIns="45716" rIns="91430" bIns="45716" anchor="ctr"/>
          <a:lstStyle/>
          <a:p>
            <a:pPr algn="ctr"/>
            <a:endParaRPr lang="zh-CN" altLang="zh-CN">
              <a:latin typeface="宋体" panose="02010600030101010101" pitchFamily="2" charset="-122"/>
              <a:sym typeface="宋体" panose="02010600030101010101" pitchFamily="2" charset="-122"/>
            </a:endParaRPr>
          </a:p>
        </p:txBody>
      </p:sp>
      <p:sp>
        <p:nvSpPr>
          <p:cNvPr id="76" name="圆角矩形标注 75"/>
          <p:cNvSpPr>
            <a:spLocks noChangeArrowheads="1"/>
          </p:cNvSpPr>
          <p:nvPr/>
        </p:nvSpPr>
        <p:spPr bwMode="auto">
          <a:xfrm>
            <a:off x="4860924" y="2716214"/>
            <a:ext cx="503238" cy="252411"/>
          </a:xfrm>
          <a:prstGeom prst="wedgeRoundRectCallout">
            <a:avLst>
              <a:gd name="adj1" fmla="val -24569"/>
              <a:gd name="adj2" fmla="val 69968"/>
              <a:gd name="adj3" fmla="val 16667"/>
            </a:avLst>
          </a:prstGeom>
          <a:solidFill>
            <a:srgbClr val="FF6E00"/>
          </a:solidFill>
          <a:ln>
            <a:noFill/>
          </a:ln>
        </p:spPr>
        <p:txBody>
          <a:bodyPr lIns="91430" tIns="45716" rIns="91430" bIns="45716" anchor="ctr"/>
          <a:lstStyle/>
          <a:p>
            <a:pPr algn="ctr"/>
            <a:r>
              <a:rPr lang="en-US" dirty="0">
                <a:solidFill>
                  <a:schemeClr val="bg1"/>
                </a:solidFill>
                <a:latin typeface="Calibri" panose="020F0502020204030204" pitchFamily="34" charset="0"/>
                <a:cs typeface="Calibri" panose="020F0502020204030204" pitchFamily="34" charset="0"/>
                <a:sym typeface="Calibri" panose="020F0502020204030204" pitchFamily="34" charset="0"/>
              </a:rPr>
              <a:t>30</a:t>
            </a:r>
            <a:endParaRPr lang="zh-CN" altLang="en-US" dirty="0">
              <a:solidFill>
                <a:schemeClr val="bg1"/>
              </a:solidFill>
            </a:endParaRPr>
          </a:p>
        </p:txBody>
      </p:sp>
      <p:sp>
        <p:nvSpPr>
          <p:cNvPr id="77" name="圆角矩形标注 76"/>
          <p:cNvSpPr>
            <a:spLocks noChangeArrowheads="1"/>
          </p:cNvSpPr>
          <p:nvPr/>
        </p:nvSpPr>
        <p:spPr bwMode="auto">
          <a:xfrm>
            <a:off x="6661151" y="1203326"/>
            <a:ext cx="503238" cy="252413"/>
          </a:xfrm>
          <a:prstGeom prst="wedgeRoundRectCallout">
            <a:avLst>
              <a:gd name="adj1" fmla="val -24569"/>
              <a:gd name="adj2" fmla="val 69968"/>
              <a:gd name="adj3" fmla="val 16667"/>
            </a:avLst>
          </a:prstGeom>
          <a:solidFill>
            <a:srgbClr val="C00000"/>
          </a:solidFill>
          <a:ln>
            <a:noFill/>
          </a:ln>
          <a:extLst>
            <a:ext uri="{91240B29-F687-4F45-9708-019B960494DF}">
              <a14:hiddenLine xmlns:a14="http://schemas.microsoft.com/office/drawing/2010/main" w="25400">
                <a:solidFill>
                  <a:srgbClr val="395E8A"/>
                </a:solidFill>
                <a:miter lim="800000"/>
                <a:headEnd/>
                <a:tailEnd/>
              </a14:hiddenLine>
            </a:ext>
          </a:extLst>
        </p:spPr>
        <p:txBody>
          <a:bodyPr lIns="91430" tIns="45716" rIns="91430" bIns="45716" anchor="ctr"/>
          <a:lstStyle/>
          <a:p>
            <a:pPr algn="ctr"/>
            <a:r>
              <a:rPr lang="en-US">
                <a:solidFill>
                  <a:schemeClr val="bg1"/>
                </a:solidFill>
                <a:latin typeface="Calibri" panose="020F0502020204030204" pitchFamily="34" charset="0"/>
                <a:cs typeface="Calibri" panose="020F0502020204030204" pitchFamily="34" charset="0"/>
                <a:sym typeface="Calibri" panose="020F0502020204030204" pitchFamily="34" charset="0"/>
              </a:rPr>
              <a:t>65</a:t>
            </a:r>
            <a:endParaRPr lang="zh-CN" altLang="en-US">
              <a:solidFill>
                <a:schemeClr val="bg1"/>
              </a:solidFill>
            </a:endParaRPr>
          </a:p>
        </p:txBody>
      </p:sp>
      <p:sp>
        <p:nvSpPr>
          <p:cNvPr id="78" name="圆角矩形标注 77"/>
          <p:cNvSpPr>
            <a:spLocks noChangeArrowheads="1"/>
          </p:cNvSpPr>
          <p:nvPr/>
        </p:nvSpPr>
        <p:spPr bwMode="auto">
          <a:xfrm>
            <a:off x="7524751" y="3471864"/>
            <a:ext cx="503238" cy="252411"/>
          </a:xfrm>
          <a:prstGeom prst="wedgeRoundRectCallout">
            <a:avLst>
              <a:gd name="adj1" fmla="val -24569"/>
              <a:gd name="adj2" fmla="val 69968"/>
              <a:gd name="adj3" fmla="val 16667"/>
            </a:avLst>
          </a:prstGeom>
          <a:solidFill>
            <a:srgbClr val="C80000"/>
          </a:solidFill>
          <a:ln>
            <a:noFill/>
          </a:ln>
        </p:spPr>
        <p:txBody>
          <a:bodyPr lIns="91430" tIns="45716" rIns="91430" bIns="45716" anchor="ctr"/>
          <a:lstStyle/>
          <a:p>
            <a:pPr algn="ctr"/>
            <a:r>
              <a:rPr lang="en-US" dirty="0">
                <a:solidFill>
                  <a:schemeClr val="bg1"/>
                </a:solidFill>
                <a:latin typeface="Calibri" panose="020F0502020204030204" pitchFamily="34" charset="0"/>
                <a:cs typeface="Calibri" panose="020F0502020204030204" pitchFamily="34" charset="0"/>
                <a:sym typeface="Calibri" panose="020F0502020204030204" pitchFamily="34" charset="0"/>
              </a:rPr>
              <a:t>80</a:t>
            </a:r>
            <a:endParaRPr lang="zh-CN" altLang="en-US" dirty="0">
              <a:solidFill>
                <a:schemeClr val="bg1"/>
              </a:solidFill>
            </a:endParaRPr>
          </a:p>
        </p:txBody>
      </p:sp>
      <p:sp>
        <p:nvSpPr>
          <p:cNvPr id="79" name="直接连接符 78"/>
          <p:cNvSpPr>
            <a:spLocks noChangeShapeType="1"/>
          </p:cNvSpPr>
          <p:nvPr/>
        </p:nvSpPr>
        <p:spPr bwMode="auto">
          <a:xfrm>
            <a:off x="2987675" y="1419226"/>
            <a:ext cx="0" cy="2774950"/>
          </a:xfrm>
          <a:prstGeom prst="line">
            <a:avLst/>
          </a:prstGeom>
          <a:noFill/>
          <a:ln w="28575" cap="flat" cmpd="sng">
            <a:solidFill>
              <a:srgbClr val="625348"/>
            </a:solidFill>
            <a:round/>
          </a:ln>
          <a:extLst>
            <a:ext uri="{909E8E84-426E-40DD-AFC4-6F175D3DCCD1}">
              <a14:hiddenFill xmlns:a14="http://schemas.microsoft.com/office/drawing/2010/main">
                <a:noFill/>
              </a14:hiddenFill>
            </a:ext>
          </a:extLst>
        </p:spPr>
        <p:txBody>
          <a:bodyPr lIns="91430" tIns="45716" rIns="91430" bIns="45716"/>
          <a:lstStyle/>
          <a:p>
            <a:endParaRPr lang="zh-CN" altLang="en-US"/>
          </a:p>
        </p:txBody>
      </p:sp>
      <p:sp>
        <p:nvSpPr>
          <p:cNvPr id="80" name="TextBox 16"/>
          <p:cNvSpPr>
            <a:spLocks noChangeArrowheads="1"/>
          </p:cNvSpPr>
          <p:nvPr/>
        </p:nvSpPr>
        <p:spPr bwMode="auto">
          <a:xfrm>
            <a:off x="755800" y="1203598"/>
            <a:ext cx="2232025" cy="3231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6" rIns="91430" bIns="45716">
            <a:spAutoFit/>
          </a:bodyPr>
          <a:lstStyle/>
          <a:p>
            <a:pPr algn="ctr">
              <a:lnSpc>
                <a:spcPct val="300000"/>
              </a:lnSpc>
            </a:pPr>
            <a:r>
              <a:rPr lang="zh-CN" altLang="en-US" sz="1700" b="1" dirty="0">
                <a:solidFill>
                  <a:srgbClr val="C80000"/>
                </a:solidFill>
                <a:latin typeface="微软雅黑" panose="020B0503020204020204" pitchFamily="34" charset="-122"/>
                <a:ea typeface="微软雅黑" panose="020B0503020204020204" pitchFamily="34" charset="-122"/>
                <a:sym typeface="微软雅黑" panose="020B0503020204020204" pitchFamily="34" charset="-122"/>
              </a:rPr>
              <a:t>点击添加图表说明</a:t>
            </a:r>
            <a:endParaRPr lang="zh-CN" altLang="en-US" sz="1700" b="1" dirty="0">
              <a:solidFill>
                <a:srgbClr val="C80000"/>
              </a:solidFill>
              <a:latin typeface="微软雅黑" panose="020B0503020204020204" pitchFamily="34" charset="-122"/>
              <a:ea typeface="微软雅黑" panose="020B0503020204020204" pitchFamily="34" charset="-122"/>
              <a:sym typeface="微软雅黑" panose="020B0503020204020204" pitchFamily="34" charset="-122"/>
            </a:endParaRPr>
          </a:p>
          <a:p>
            <a:pPr algn="ctr">
              <a:lnSpc>
                <a:spcPct val="300000"/>
              </a:lnSpc>
            </a:pPr>
            <a:r>
              <a:rPr lang="zh-CN" altLang="en-US" sz="1700" b="1" dirty="0">
                <a:solidFill>
                  <a:srgbClr val="C80000"/>
                </a:solidFill>
                <a:latin typeface="微软雅黑" panose="020B0503020204020204" pitchFamily="34" charset="-122"/>
                <a:ea typeface="微软雅黑" panose="020B0503020204020204" pitchFamily="34" charset="-122"/>
                <a:sym typeface="微软雅黑" panose="020B0503020204020204" pitchFamily="34" charset="-122"/>
              </a:rPr>
              <a:t>点击添加图表说明</a:t>
            </a:r>
            <a:endParaRPr lang="zh-CN" altLang="en-US" sz="1700" b="1" dirty="0">
              <a:solidFill>
                <a:srgbClr val="C80000"/>
              </a:solidFill>
              <a:latin typeface="微软雅黑" panose="020B0503020204020204" pitchFamily="34" charset="-122"/>
              <a:ea typeface="微软雅黑" panose="020B0503020204020204" pitchFamily="34" charset="-122"/>
              <a:sym typeface="微软雅黑" panose="020B0503020204020204" pitchFamily="34" charset="-122"/>
            </a:endParaRPr>
          </a:p>
          <a:p>
            <a:pPr algn="ctr">
              <a:lnSpc>
                <a:spcPct val="300000"/>
              </a:lnSpc>
            </a:pPr>
            <a:r>
              <a:rPr lang="zh-CN" altLang="en-US" sz="1700" b="1" dirty="0">
                <a:solidFill>
                  <a:srgbClr val="C80000"/>
                </a:solidFill>
                <a:latin typeface="微软雅黑" panose="020B0503020204020204" pitchFamily="34" charset="-122"/>
                <a:ea typeface="微软雅黑" panose="020B0503020204020204" pitchFamily="34" charset="-122"/>
                <a:sym typeface="微软雅黑" panose="020B0503020204020204" pitchFamily="34" charset="-122"/>
              </a:rPr>
              <a:t>点击添加图表说明</a:t>
            </a:r>
            <a:endParaRPr lang="en-US" altLang="zh-CN" sz="1700" b="1" dirty="0">
              <a:solidFill>
                <a:srgbClr val="C80000"/>
              </a:solidFill>
              <a:latin typeface="微软雅黑" panose="020B0503020204020204" pitchFamily="34" charset="-122"/>
              <a:ea typeface="微软雅黑" panose="020B0503020204020204" pitchFamily="34" charset="-122"/>
              <a:sym typeface="微软雅黑" panose="020B0503020204020204" pitchFamily="34" charset="-122"/>
            </a:endParaRPr>
          </a:p>
          <a:p>
            <a:pPr algn="ctr">
              <a:lnSpc>
                <a:spcPct val="300000"/>
              </a:lnSpc>
            </a:pPr>
            <a:r>
              <a:rPr lang="zh-CN" altLang="en-US" sz="1700" b="1" dirty="0">
                <a:solidFill>
                  <a:srgbClr val="C80000"/>
                </a:solidFill>
                <a:latin typeface="微软雅黑" panose="020B0503020204020204" pitchFamily="34" charset="-122"/>
                <a:ea typeface="微软雅黑" panose="020B0503020204020204" pitchFamily="34" charset="-122"/>
                <a:sym typeface="微软雅黑" panose="020B0503020204020204" pitchFamily="34" charset="-122"/>
              </a:rPr>
              <a:t>点击添加图表说明</a:t>
            </a:r>
            <a:endParaRPr lang="zh-CN" altLang="en-US" sz="1700" b="1" dirty="0">
              <a:solidFill>
                <a:srgbClr val="C80000"/>
              </a:solidFill>
            </a:endParaRPr>
          </a:p>
        </p:txBody>
      </p:sp>
    </p:spTree>
  </p:cSld>
  <p:clrMapOvr>
    <a:masterClrMapping/>
  </p:clrMapOvr>
  <mc:AlternateContent xmlns:mc="http://schemas.openxmlformats.org/markup-compatibility/2006">
    <mc:Choice xmlns:p14="http://schemas.microsoft.com/office/powerpoint/2010/main" Requires="p14">
      <p:transition spd="slow" p14:dur="1100" advClick="0" advTm="8000">
        <p14:switch dir="r"/>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4)">
                                      <p:cBhvr>
                                        <p:cTn id="7" dur="1000"/>
                                        <p:tgtEl>
                                          <p:spTgt spid="14"/>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80"/>
                                        </p:tgtEl>
                                        <p:attrNameLst>
                                          <p:attrName>style.visibility</p:attrName>
                                        </p:attrNameLst>
                                      </p:cBhvr>
                                      <p:to>
                                        <p:strVal val="visible"/>
                                      </p:to>
                                    </p:set>
                                    <p:animEffect transition="in" filter="fade">
                                      <p:cBhvr>
                                        <p:cTn id="11" dur="1000"/>
                                        <p:tgtEl>
                                          <p:spTgt spid="80"/>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fade">
                                      <p:cBhvr>
                                        <p:cTn id="15" dur="500"/>
                                        <p:tgtEl>
                                          <p:spTgt spid="79"/>
                                        </p:tgtEl>
                                      </p:cBhvr>
                                    </p:animEffect>
                                  </p:childTnLst>
                                </p:cTn>
                              </p:par>
                            </p:childTnLst>
                          </p:cTn>
                        </p:par>
                        <p:par>
                          <p:cTn id="16" fill="hold">
                            <p:stCondLst>
                              <p:cond delay="2500"/>
                            </p:stCondLst>
                            <p:childTnLst>
                              <p:par>
                                <p:cTn id="17" presetID="10" presetClass="entr" presetSubtype="0" fill="hold" grpId="0" nodeType="after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500"/>
                                        <p:tgtEl>
                                          <p:spTgt spid="4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500"/>
                                        <p:tgtEl>
                                          <p:spTgt spid="5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500"/>
                                        <p:tgtEl>
                                          <p:spTgt spid="5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4"/>
                                        </p:tgtEl>
                                        <p:attrNameLst>
                                          <p:attrName>style.visibility</p:attrName>
                                        </p:attrNameLst>
                                      </p:cBhvr>
                                      <p:to>
                                        <p:strVal val="visible"/>
                                      </p:to>
                                    </p:set>
                                    <p:animEffect transition="in" filter="fade">
                                      <p:cBhvr>
                                        <p:cTn id="28" dur="500"/>
                                        <p:tgtEl>
                                          <p:spTgt spid="74"/>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49"/>
                                        </p:tgtEl>
                                        <p:attrNameLst>
                                          <p:attrName>style.visibility</p:attrName>
                                        </p:attrNameLst>
                                      </p:cBhvr>
                                      <p:to>
                                        <p:strVal val="visible"/>
                                      </p:to>
                                    </p:set>
                                    <p:animEffect transition="in" filter="wipe(left)">
                                      <p:cBhvr>
                                        <p:cTn id="32" dur="500"/>
                                        <p:tgtEl>
                                          <p:spTgt spid="49"/>
                                        </p:tgtEl>
                                      </p:cBhvr>
                                    </p:animEffect>
                                  </p:childTnLst>
                                </p:cTn>
                              </p:par>
                              <p:par>
                                <p:cTn id="33" presetID="10" presetClass="entr" presetSubtype="0" fill="hold" grpId="0" nodeType="withEffect">
                                  <p:stCondLst>
                                    <p:cond delay="500"/>
                                  </p:stCondLst>
                                  <p:childTnLst>
                                    <p:set>
                                      <p:cBhvr>
                                        <p:cTn id="34" dur="1" fill="hold">
                                          <p:stCondLst>
                                            <p:cond delay="0"/>
                                          </p:stCondLst>
                                        </p:cTn>
                                        <p:tgtEl>
                                          <p:spTgt spid="77"/>
                                        </p:tgtEl>
                                        <p:attrNameLst>
                                          <p:attrName>style.visibility</p:attrName>
                                        </p:attrNameLst>
                                      </p:cBhvr>
                                      <p:to>
                                        <p:strVal val="visible"/>
                                      </p:to>
                                    </p:set>
                                    <p:animEffect transition="in" filter="fade">
                                      <p:cBhvr>
                                        <p:cTn id="35" dur="500"/>
                                        <p:tgtEl>
                                          <p:spTgt spid="77"/>
                                        </p:tgtEl>
                                      </p:cBhvr>
                                    </p:animEffect>
                                  </p:childTnLst>
                                </p:cTn>
                              </p:par>
                              <p:par>
                                <p:cTn id="36" presetID="22" presetClass="entr" presetSubtype="8" fill="hold" grpId="0" nodeType="withEffect">
                                  <p:stCondLst>
                                    <p:cond delay="500"/>
                                  </p:stCondLst>
                                  <p:childTnLst>
                                    <p:set>
                                      <p:cBhvr>
                                        <p:cTn id="37" dur="1" fill="hold">
                                          <p:stCondLst>
                                            <p:cond delay="0"/>
                                          </p:stCondLst>
                                        </p:cTn>
                                        <p:tgtEl>
                                          <p:spTgt spid="52"/>
                                        </p:tgtEl>
                                        <p:attrNameLst>
                                          <p:attrName>style.visibility</p:attrName>
                                        </p:attrNameLst>
                                      </p:cBhvr>
                                      <p:to>
                                        <p:strVal val="visible"/>
                                      </p:to>
                                    </p:set>
                                    <p:animEffect transition="in" filter="wipe(left)">
                                      <p:cBhvr>
                                        <p:cTn id="38" dur="500"/>
                                        <p:tgtEl>
                                          <p:spTgt spid="52"/>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50"/>
                                        </p:tgtEl>
                                        <p:attrNameLst>
                                          <p:attrName>style.visibility</p:attrName>
                                        </p:attrNameLst>
                                      </p:cBhvr>
                                      <p:to>
                                        <p:strVal val="visible"/>
                                      </p:to>
                                    </p:set>
                                    <p:animEffect transition="in" filter="fade">
                                      <p:cBhvr>
                                        <p:cTn id="41" dur="500"/>
                                        <p:tgtEl>
                                          <p:spTgt spid="50"/>
                                        </p:tgtEl>
                                      </p:cBhvr>
                                    </p:animEffect>
                                  </p:childTnLst>
                                </p:cTn>
                              </p:par>
                              <p:par>
                                <p:cTn id="42" presetID="22" presetClass="entr" presetSubtype="8" fill="hold" grpId="0" nodeType="withEffect">
                                  <p:stCondLst>
                                    <p:cond delay="1000"/>
                                  </p:stCondLst>
                                  <p:childTnLst>
                                    <p:set>
                                      <p:cBhvr>
                                        <p:cTn id="43" dur="1" fill="hold">
                                          <p:stCondLst>
                                            <p:cond delay="0"/>
                                          </p:stCondLst>
                                        </p:cTn>
                                        <p:tgtEl>
                                          <p:spTgt spid="54"/>
                                        </p:tgtEl>
                                        <p:attrNameLst>
                                          <p:attrName>style.visibility</p:attrName>
                                        </p:attrNameLst>
                                      </p:cBhvr>
                                      <p:to>
                                        <p:strVal val="visible"/>
                                      </p:to>
                                    </p:set>
                                    <p:animEffect transition="in" filter="wipe(left)">
                                      <p:cBhvr>
                                        <p:cTn id="44" dur="500"/>
                                        <p:tgtEl>
                                          <p:spTgt spid="54"/>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76"/>
                                        </p:tgtEl>
                                        <p:attrNameLst>
                                          <p:attrName>style.visibility</p:attrName>
                                        </p:attrNameLst>
                                      </p:cBhvr>
                                      <p:to>
                                        <p:strVal val="visible"/>
                                      </p:to>
                                    </p:set>
                                    <p:animEffect transition="in" filter="fade">
                                      <p:cBhvr>
                                        <p:cTn id="47" dur="500"/>
                                        <p:tgtEl>
                                          <p:spTgt spid="76"/>
                                        </p:tgtEl>
                                      </p:cBhvr>
                                    </p:animEffect>
                                  </p:childTnLst>
                                </p:cTn>
                              </p:par>
                              <p:par>
                                <p:cTn id="48" presetID="22" presetClass="entr" presetSubtype="8" fill="hold" grpId="0" nodeType="withEffect">
                                  <p:stCondLst>
                                    <p:cond delay="1500"/>
                                  </p:stCondLst>
                                  <p:childTnLst>
                                    <p:set>
                                      <p:cBhvr>
                                        <p:cTn id="49" dur="1" fill="hold">
                                          <p:stCondLst>
                                            <p:cond delay="0"/>
                                          </p:stCondLst>
                                        </p:cTn>
                                        <p:tgtEl>
                                          <p:spTgt spid="75"/>
                                        </p:tgtEl>
                                        <p:attrNameLst>
                                          <p:attrName>style.visibility</p:attrName>
                                        </p:attrNameLst>
                                      </p:cBhvr>
                                      <p:to>
                                        <p:strVal val="visible"/>
                                      </p:to>
                                    </p:set>
                                    <p:animEffect transition="in" filter="wipe(left)">
                                      <p:cBhvr>
                                        <p:cTn id="50" dur="500"/>
                                        <p:tgtEl>
                                          <p:spTgt spid="75"/>
                                        </p:tgtEl>
                                      </p:cBhvr>
                                    </p:animEffect>
                                  </p:childTnLst>
                                </p:cTn>
                              </p:par>
                              <p:par>
                                <p:cTn id="51" presetID="10" presetClass="entr" presetSubtype="0" fill="hold" grpId="0" nodeType="withEffect">
                                  <p:stCondLst>
                                    <p:cond delay="2000"/>
                                  </p:stCondLst>
                                  <p:childTnLst>
                                    <p:set>
                                      <p:cBhvr>
                                        <p:cTn id="52" dur="1" fill="hold">
                                          <p:stCondLst>
                                            <p:cond delay="0"/>
                                          </p:stCondLst>
                                        </p:cTn>
                                        <p:tgtEl>
                                          <p:spTgt spid="78"/>
                                        </p:tgtEl>
                                        <p:attrNameLst>
                                          <p:attrName>style.visibility</p:attrName>
                                        </p:attrNameLst>
                                      </p:cBhvr>
                                      <p:to>
                                        <p:strVal val="visible"/>
                                      </p:to>
                                    </p:set>
                                    <p:animEffect transition="in" filter="fade">
                                      <p:cBhvr>
                                        <p:cTn id="53"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48" grpId="0" animBg="1"/>
      <p:bldP spid="49" grpId="0" animBg="1"/>
      <p:bldP spid="50" grpId="0" animBg="1"/>
      <p:bldP spid="51" grpId="0" animBg="1"/>
      <p:bldP spid="52" grpId="0" animBg="1"/>
      <p:bldP spid="53" grpId="0" animBg="1"/>
      <p:bldP spid="54" grpId="0" animBg="1"/>
      <p:bldP spid="74" grpId="0" animBg="1"/>
      <p:bldP spid="75" grpId="0" animBg="1"/>
      <p:bldP spid="76" grpId="0" animBg="1"/>
      <p:bldP spid="77" grpId="0" animBg="1"/>
      <p:bldP spid="78" grpId="0" animBg="1"/>
      <p:bldP spid="79" grpId="0" animBg="1"/>
      <p:bldP spid="8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112" name="椭圆 12"/>
          <p:cNvSpPr>
            <a:spLocks noChangeArrowheads="1"/>
          </p:cNvSpPr>
          <p:nvPr/>
        </p:nvSpPr>
        <p:spPr bwMode="auto">
          <a:xfrm>
            <a:off x="711721" y="937263"/>
            <a:ext cx="3940175" cy="3940175"/>
          </a:xfrm>
          <a:prstGeom prst="ellipse">
            <a:avLst/>
          </a:prstGeom>
          <a:noFill/>
          <a:ln w="9525" cmpd="sng">
            <a:solidFill>
              <a:srgbClr val="FF0000"/>
            </a:solidFill>
            <a:prstDash val="dash"/>
            <a:round/>
          </a:ln>
          <a:extLst>
            <a:ext uri="{909E8E84-426E-40DD-AFC4-6F175D3DCCD1}">
              <a14:hiddenFill xmlns:a14="http://schemas.microsoft.com/office/drawing/2010/main">
                <a:solidFill>
                  <a:srgbClr val="FFFFFF"/>
                </a:solidFill>
              </a14:hiddenFill>
            </a:ext>
          </a:extLst>
        </p:spPr>
        <p:txBody>
          <a:bodyPr lIns="91432" tIns="45716" rIns="91432" bIns="45716"/>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13" name="Oval 13"/>
          <p:cNvSpPr>
            <a:spLocks noChangeArrowheads="1"/>
          </p:cNvSpPr>
          <p:nvPr/>
        </p:nvSpPr>
        <p:spPr bwMode="auto">
          <a:xfrm>
            <a:off x="1148284" y="2696213"/>
            <a:ext cx="1606550" cy="1606551"/>
          </a:xfrm>
          <a:prstGeom prst="ellipse">
            <a:avLst/>
          </a:prstGeom>
          <a:solidFill>
            <a:schemeClr val="bg1">
              <a:lumMod val="85000"/>
            </a:schemeClr>
          </a:solidFill>
          <a:ln>
            <a:noFill/>
          </a:ln>
        </p:spPr>
        <p:txBody>
          <a:bodyPr lIns="91432" tIns="45716" rIns="91432" bIns="45716"/>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14" name="Oval 14"/>
          <p:cNvSpPr>
            <a:spLocks noChangeArrowheads="1"/>
          </p:cNvSpPr>
          <p:nvPr/>
        </p:nvSpPr>
        <p:spPr bwMode="auto">
          <a:xfrm>
            <a:off x="1289570" y="2837501"/>
            <a:ext cx="1322388" cy="1322387"/>
          </a:xfrm>
          <a:prstGeom prst="ellipse">
            <a:avLst/>
          </a:prstGeom>
          <a:solidFill>
            <a:schemeClr val="accent6">
              <a:lumMod val="75000"/>
            </a:schemeClr>
          </a:solidFill>
          <a:ln>
            <a:noFill/>
          </a:ln>
        </p:spPr>
        <p:txBody>
          <a:bodyPr lIns="91432" tIns="45716" rIns="91432" bIns="45716"/>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15" name="Oval 18"/>
          <p:cNvSpPr>
            <a:spLocks noChangeArrowheads="1"/>
          </p:cNvSpPr>
          <p:nvPr/>
        </p:nvSpPr>
        <p:spPr bwMode="auto">
          <a:xfrm>
            <a:off x="2823096" y="2419986"/>
            <a:ext cx="1606550" cy="1608139"/>
          </a:xfrm>
          <a:prstGeom prst="ellipse">
            <a:avLst/>
          </a:prstGeom>
          <a:solidFill>
            <a:schemeClr val="bg1">
              <a:lumMod val="85000"/>
            </a:schemeClr>
          </a:solidFill>
          <a:ln>
            <a:noFill/>
          </a:ln>
        </p:spPr>
        <p:txBody>
          <a:bodyPr lIns="91432" tIns="45716" rIns="91432" bIns="45716"/>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16" name="Oval 19"/>
          <p:cNvSpPr>
            <a:spLocks noChangeArrowheads="1"/>
          </p:cNvSpPr>
          <p:nvPr/>
        </p:nvSpPr>
        <p:spPr bwMode="auto">
          <a:xfrm>
            <a:off x="2964384" y="2561276"/>
            <a:ext cx="1322387" cy="1322387"/>
          </a:xfrm>
          <a:prstGeom prst="ellipse">
            <a:avLst/>
          </a:prstGeom>
          <a:solidFill>
            <a:srgbClr val="FFC000"/>
          </a:solidFill>
          <a:ln>
            <a:noFill/>
          </a:ln>
        </p:spPr>
        <p:txBody>
          <a:bodyPr lIns="91432" tIns="45716" rIns="91432" bIns="45716"/>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17" name="Oval 23"/>
          <p:cNvSpPr>
            <a:spLocks noChangeArrowheads="1"/>
          </p:cNvSpPr>
          <p:nvPr/>
        </p:nvSpPr>
        <p:spPr bwMode="auto">
          <a:xfrm>
            <a:off x="1700734" y="1142050"/>
            <a:ext cx="1608137" cy="1606551"/>
          </a:xfrm>
          <a:prstGeom prst="ellipse">
            <a:avLst/>
          </a:prstGeom>
          <a:solidFill>
            <a:schemeClr val="bg1">
              <a:lumMod val="85000"/>
            </a:schemeClr>
          </a:solidFill>
          <a:ln>
            <a:noFill/>
          </a:ln>
        </p:spPr>
        <p:txBody>
          <a:bodyPr lIns="91432" tIns="45716" rIns="91432" bIns="45716"/>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18" name="Oval 24"/>
          <p:cNvSpPr>
            <a:spLocks noChangeArrowheads="1"/>
          </p:cNvSpPr>
          <p:nvPr/>
        </p:nvSpPr>
        <p:spPr bwMode="auto">
          <a:xfrm>
            <a:off x="1843609" y="1283338"/>
            <a:ext cx="1322387" cy="1322388"/>
          </a:xfrm>
          <a:prstGeom prst="ellipse">
            <a:avLst/>
          </a:prstGeom>
          <a:solidFill>
            <a:srgbClr val="FF0000"/>
          </a:solidFill>
          <a:ln>
            <a:noFill/>
          </a:ln>
        </p:spPr>
        <p:txBody>
          <a:bodyPr lIns="91432" tIns="45716" rIns="91432" bIns="45716"/>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21" name="TextBox 25"/>
          <p:cNvSpPr txBox="1">
            <a:spLocks noChangeArrowheads="1"/>
          </p:cNvSpPr>
          <p:nvPr/>
        </p:nvSpPr>
        <p:spPr bwMode="auto">
          <a:xfrm>
            <a:off x="2086865" y="1623063"/>
            <a:ext cx="877147" cy="646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a:solidFill>
                  <a:srgbClr val="F8F8F8"/>
                </a:solidFill>
                <a:latin typeface="微软雅黑" panose="020B0503020204020204" pitchFamily="34" charset="-122"/>
                <a:ea typeface="微软雅黑" panose="020B0503020204020204" pitchFamily="34" charset="-122"/>
              </a:rPr>
              <a:t>标题</a:t>
            </a:r>
            <a:endParaRPr lang="en-US" altLang="zh-CN">
              <a:solidFill>
                <a:srgbClr val="F8F8F8"/>
              </a:solidFill>
              <a:latin typeface="微软雅黑" panose="020B0503020204020204" pitchFamily="34" charset="-122"/>
              <a:ea typeface="微软雅黑" panose="020B0503020204020204" pitchFamily="34" charset="-122"/>
            </a:endParaRPr>
          </a:p>
          <a:p>
            <a:pPr algn="ctr" eaLnBrk="1" hangingPunct="1"/>
            <a:r>
              <a:rPr lang="zh-CN" altLang="en-US">
                <a:solidFill>
                  <a:srgbClr val="F8F8F8"/>
                </a:solidFill>
                <a:latin typeface="微软雅黑" panose="020B0503020204020204" pitchFamily="34" charset="-122"/>
                <a:ea typeface="微软雅黑" panose="020B0503020204020204" pitchFamily="34" charset="-122"/>
              </a:rPr>
              <a:t>文本一</a:t>
            </a:r>
            <a:endParaRPr lang="zh-CN" altLang="en-US">
              <a:solidFill>
                <a:srgbClr val="F8F8F8"/>
              </a:solidFill>
              <a:latin typeface="微软雅黑" panose="020B0503020204020204" pitchFamily="34" charset="-122"/>
              <a:ea typeface="微软雅黑" panose="020B0503020204020204" pitchFamily="34" charset="-122"/>
            </a:endParaRPr>
          </a:p>
        </p:txBody>
      </p:sp>
      <p:sp>
        <p:nvSpPr>
          <p:cNvPr id="122" name="TextBox 93"/>
          <p:cNvSpPr txBox="1">
            <a:spLocks noChangeArrowheads="1"/>
          </p:cNvSpPr>
          <p:nvPr/>
        </p:nvSpPr>
        <p:spPr bwMode="auto">
          <a:xfrm>
            <a:off x="1489965" y="3167188"/>
            <a:ext cx="877147" cy="646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dirty="0">
                <a:solidFill>
                  <a:srgbClr val="F8F8F8"/>
                </a:solidFill>
                <a:latin typeface="微软雅黑" panose="020B0503020204020204" pitchFamily="34" charset="-122"/>
                <a:ea typeface="微软雅黑" panose="020B0503020204020204" pitchFamily="34" charset="-122"/>
              </a:rPr>
              <a:t>标题</a:t>
            </a:r>
            <a:endParaRPr lang="en-US" altLang="zh-CN" dirty="0">
              <a:solidFill>
                <a:srgbClr val="F8F8F8"/>
              </a:solidFill>
              <a:latin typeface="微软雅黑" panose="020B0503020204020204" pitchFamily="34" charset="-122"/>
              <a:ea typeface="微软雅黑" panose="020B0503020204020204" pitchFamily="34" charset="-122"/>
            </a:endParaRPr>
          </a:p>
          <a:p>
            <a:pPr algn="ctr" eaLnBrk="1" hangingPunct="1"/>
            <a:r>
              <a:rPr lang="zh-CN" altLang="en-US" dirty="0">
                <a:solidFill>
                  <a:srgbClr val="F8F8F8"/>
                </a:solidFill>
                <a:latin typeface="微软雅黑" panose="020B0503020204020204" pitchFamily="34" charset="-122"/>
                <a:ea typeface="微软雅黑" panose="020B0503020204020204" pitchFamily="34" charset="-122"/>
              </a:rPr>
              <a:t>文本二</a:t>
            </a:r>
            <a:endParaRPr lang="zh-CN" altLang="en-US" dirty="0">
              <a:solidFill>
                <a:srgbClr val="F8F8F8"/>
              </a:solidFill>
              <a:latin typeface="微软雅黑" panose="020B0503020204020204" pitchFamily="34" charset="-122"/>
              <a:ea typeface="微软雅黑" panose="020B0503020204020204" pitchFamily="34" charset="-122"/>
            </a:endParaRPr>
          </a:p>
        </p:txBody>
      </p:sp>
      <p:sp>
        <p:nvSpPr>
          <p:cNvPr id="123" name="TextBox 94"/>
          <p:cNvSpPr txBox="1">
            <a:spLocks noChangeArrowheads="1"/>
          </p:cNvSpPr>
          <p:nvPr/>
        </p:nvSpPr>
        <p:spPr bwMode="auto">
          <a:xfrm>
            <a:off x="3223515" y="2825874"/>
            <a:ext cx="877147" cy="646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a:solidFill>
                  <a:srgbClr val="F8F8F8"/>
                </a:solidFill>
                <a:latin typeface="微软雅黑" panose="020B0503020204020204" pitchFamily="34" charset="-122"/>
                <a:ea typeface="微软雅黑" panose="020B0503020204020204" pitchFamily="34" charset="-122"/>
              </a:rPr>
              <a:t>标题</a:t>
            </a:r>
            <a:endParaRPr lang="en-US" altLang="zh-CN">
              <a:solidFill>
                <a:srgbClr val="F8F8F8"/>
              </a:solidFill>
              <a:latin typeface="微软雅黑" panose="020B0503020204020204" pitchFamily="34" charset="-122"/>
              <a:ea typeface="微软雅黑" panose="020B0503020204020204" pitchFamily="34" charset="-122"/>
            </a:endParaRPr>
          </a:p>
          <a:p>
            <a:pPr algn="ctr" eaLnBrk="1" hangingPunct="1"/>
            <a:r>
              <a:rPr lang="zh-CN" altLang="en-US">
                <a:solidFill>
                  <a:srgbClr val="F8F8F8"/>
                </a:solidFill>
                <a:latin typeface="微软雅黑" panose="020B0503020204020204" pitchFamily="34" charset="-122"/>
                <a:ea typeface="微软雅黑" panose="020B0503020204020204" pitchFamily="34" charset="-122"/>
              </a:rPr>
              <a:t>文本三</a:t>
            </a:r>
            <a:endParaRPr lang="zh-CN" altLang="en-US">
              <a:solidFill>
                <a:srgbClr val="F8F8F8"/>
              </a:solidFill>
              <a:latin typeface="微软雅黑" panose="020B0503020204020204" pitchFamily="34" charset="-122"/>
              <a:ea typeface="微软雅黑" panose="020B0503020204020204" pitchFamily="34" charset="-122"/>
            </a:endParaRPr>
          </a:p>
        </p:txBody>
      </p:sp>
      <p:sp>
        <p:nvSpPr>
          <p:cNvPr id="19" name="TextBox 18"/>
          <p:cNvSpPr txBox="1"/>
          <p:nvPr/>
        </p:nvSpPr>
        <p:spPr>
          <a:xfrm>
            <a:off x="5750731" y="1347614"/>
            <a:ext cx="2779807" cy="677108"/>
          </a:xfrm>
          <a:prstGeom prst="rect">
            <a:avLst/>
          </a:prstGeom>
          <a:noFill/>
        </p:spPr>
        <p:txBody>
          <a:bodyPr wrap="square" rtlCol="0">
            <a:spAutoFit/>
          </a:bodyPr>
          <a:lstStyle/>
          <a:p>
            <a:r>
              <a:rPr lang="en-US" altLang="zh-CN" sz="1400" b="1" dirty="0" smtClean="0">
                <a:solidFill>
                  <a:schemeClr val="accent2"/>
                </a:solidFill>
                <a:latin typeface="微软雅黑" panose="020B0503020204020204" pitchFamily="34" charset="-122"/>
                <a:ea typeface="微软雅黑" panose="020B0503020204020204" pitchFamily="34" charset="-122"/>
              </a:rPr>
              <a:t>01</a:t>
            </a:r>
            <a:endParaRPr lang="en-US" altLang="zh-CN" sz="1400" b="1" dirty="0" smtClean="0">
              <a:solidFill>
                <a:schemeClr val="accent2"/>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单击此处添加文本单击此处添加文本</a:t>
            </a:r>
            <a:endPar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0" name="TextBox 19"/>
          <p:cNvSpPr txBox="1"/>
          <p:nvPr/>
        </p:nvSpPr>
        <p:spPr>
          <a:xfrm>
            <a:off x="5752633" y="2441399"/>
            <a:ext cx="2779807" cy="677108"/>
          </a:xfrm>
          <a:prstGeom prst="rect">
            <a:avLst/>
          </a:prstGeom>
          <a:noFill/>
        </p:spPr>
        <p:txBody>
          <a:bodyPr wrap="square" rtlCol="0">
            <a:spAutoFit/>
          </a:bodyPr>
          <a:lstStyle/>
          <a:p>
            <a:r>
              <a:rPr lang="en-US" altLang="zh-CN" sz="1400" b="1" dirty="0" smtClean="0">
                <a:solidFill>
                  <a:schemeClr val="accent1"/>
                </a:solidFill>
                <a:latin typeface="微软雅黑" panose="020B0503020204020204" pitchFamily="34" charset="-122"/>
                <a:ea typeface="微软雅黑" panose="020B0503020204020204" pitchFamily="34" charset="-122"/>
              </a:rPr>
              <a:t>02</a:t>
            </a:r>
            <a:endParaRPr lang="en-US" altLang="zh-CN" sz="1400" b="1" dirty="0" smtClean="0">
              <a:solidFill>
                <a:schemeClr val="accent1"/>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1" name="TextBox 20"/>
          <p:cNvSpPr txBox="1"/>
          <p:nvPr/>
        </p:nvSpPr>
        <p:spPr>
          <a:xfrm>
            <a:off x="5752633" y="3499998"/>
            <a:ext cx="2779807" cy="677108"/>
          </a:xfrm>
          <a:prstGeom prst="rect">
            <a:avLst/>
          </a:prstGeom>
          <a:noFill/>
        </p:spPr>
        <p:txBody>
          <a:bodyPr wrap="square" rtlCol="0">
            <a:spAutoFit/>
          </a:bodyPr>
          <a:lstStyle/>
          <a:p>
            <a:r>
              <a:rPr lang="en-US" altLang="zh-CN" sz="1400" b="1" dirty="0" smtClean="0">
                <a:solidFill>
                  <a:srgbClr val="E95332"/>
                </a:solidFill>
                <a:latin typeface="微软雅黑" panose="020B0503020204020204" pitchFamily="34" charset="-122"/>
                <a:ea typeface="微软雅黑" panose="020B0503020204020204" pitchFamily="34" charset="-122"/>
              </a:rPr>
              <a:t>03</a:t>
            </a:r>
            <a:endParaRPr lang="en-US" altLang="zh-CN" sz="1400" b="1" dirty="0">
              <a:solidFill>
                <a:srgbClr val="E95332"/>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65000"/>
                    <a:lumOff val="35000"/>
                  </a:schemeClr>
                </a:solidFill>
                <a:latin typeface="微软雅黑" panose="020B0503020204020204" pitchFamily="34" charset="-122"/>
                <a:ea typeface="微软雅黑" panose="020B0503020204020204" pitchFamily="34" charset="-122"/>
              </a:rPr>
              <a:t>单击此处添加文本</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22" name="直接连接符 21"/>
          <p:cNvCxnSpPr/>
          <p:nvPr/>
        </p:nvCxnSpPr>
        <p:spPr>
          <a:xfrm>
            <a:off x="5069244" y="2200449"/>
            <a:ext cx="3319180" cy="0"/>
          </a:xfrm>
          <a:prstGeom prst="line">
            <a:avLst/>
          </a:prstGeom>
          <a:noFill/>
          <a:ln w="9525" cap="flat" cmpd="sng" algn="ctr">
            <a:solidFill>
              <a:schemeClr val="tx1">
                <a:lumMod val="50000"/>
                <a:lumOff val="50000"/>
              </a:schemeClr>
            </a:solidFill>
            <a:prstDash val="dash"/>
          </a:ln>
          <a:effectLst/>
        </p:spPr>
      </p:cxnSp>
      <p:cxnSp>
        <p:nvCxnSpPr>
          <p:cNvPr id="23" name="直接连接符 22"/>
          <p:cNvCxnSpPr/>
          <p:nvPr/>
        </p:nvCxnSpPr>
        <p:spPr>
          <a:xfrm>
            <a:off x="5068633" y="3355135"/>
            <a:ext cx="3319791" cy="0"/>
          </a:xfrm>
          <a:prstGeom prst="line">
            <a:avLst/>
          </a:prstGeom>
          <a:noFill/>
          <a:ln w="9525" cap="flat" cmpd="sng" algn="ctr">
            <a:solidFill>
              <a:schemeClr val="tx1">
                <a:lumMod val="50000"/>
                <a:lumOff val="50000"/>
              </a:schemeClr>
            </a:solidFill>
            <a:prstDash val="dash"/>
          </a:ln>
          <a:effectLst/>
        </p:spPr>
      </p:cxnSp>
      <p:grpSp>
        <p:nvGrpSpPr>
          <p:cNvPr id="24" name="组合 23"/>
          <p:cNvGrpSpPr/>
          <p:nvPr/>
        </p:nvGrpSpPr>
        <p:grpSpPr>
          <a:xfrm>
            <a:off x="5027432" y="1385556"/>
            <a:ext cx="599448" cy="599448"/>
            <a:chOff x="4499992" y="267494"/>
            <a:chExt cx="599448" cy="599448"/>
          </a:xfrm>
        </p:grpSpPr>
        <p:grpSp>
          <p:nvGrpSpPr>
            <p:cNvPr id="25" name="组合 24"/>
            <p:cNvGrpSpPr/>
            <p:nvPr/>
          </p:nvGrpSpPr>
          <p:grpSpPr>
            <a:xfrm>
              <a:off x="4499992" y="267494"/>
              <a:ext cx="599448" cy="599448"/>
              <a:chOff x="4131160" y="713581"/>
              <a:chExt cx="881684" cy="881684"/>
            </a:xfrm>
          </p:grpSpPr>
          <p:sp>
            <p:nvSpPr>
              <p:cNvPr id="27" name="椭圆 26"/>
              <p:cNvSpPr/>
              <p:nvPr/>
            </p:nvSpPr>
            <p:spPr>
              <a:xfrm>
                <a:off x="4131160" y="713581"/>
                <a:ext cx="881684" cy="881684"/>
              </a:xfrm>
              <a:prstGeom prst="ellipse">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endParaRPr>
              </a:p>
            </p:txBody>
          </p:sp>
          <p:sp>
            <p:nvSpPr>
              <p:cNvPr id="28" name="椭圆 27"/>
              <p:cNvSpPr/>
              <p:nvPr/>
            </p:nvSpPr>
            <p:spPr>
              <a:xfrm>
                <a:off x="4237176" y="819597"/>
                <a:ext cx="669652" cy="669652"/>
              </a:xfrm>
              <a:prstGeom prst="ellipse">
                <a:avLst/>
              </a:prstGeom>
              <a:solidFill>
                <a:schemeClr val="accent2"/>
              </a:solidFill>
              <a:ln>
                <a:noFill/>
              </a:ln>
              <a:effectLst>
                <a:innerShdw blurRad="63500" dist="50800" dir="189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endParaRPr>
              </a:p>
            </p:txBody>
          </p:sp>
        </p:grpSp>
        <p:sp>
          <p:nvSpPr>
            <p:cNvPr id="26" name="Freeform 70"/>
            <p:cNvSpPr>
              <a:spLocks noEditPoints="1"/>
            </p:cNvSpPr>
            <p:nvPr/>
          </p:nvSpPr>
          <p:spPr bwMode="auto">
            <a:xfrm>
              <a:off x="4679089" y="422857"/>
              <a:ext cx="241254" cy="288722"/>
            </a:xfrm>
            <a:custGeom>
              <a:avLst/>
              <a:gdLst>
                <a:gd name="T0" fmla="*/ 346 w 346"/>
                <a:gd name="T1" fmla="*/ 77 h 414"/>
                <a:gd name="T2" fmla="*/ 345 w 346"/>
                <a:gd name="T3" fmla="*/ 75 h 414"/>
                <a:gd name="T4" fmla="*/ 345 w 346"/>
                <a:gd name="T5" fmla="*/ 74 h 414"/>
                <a:gd name="T6" fmla="*/ 343 w 346"/>
                <a:gd name="T7" fmla="*/ 72 h 414"/>
                <a:gd name="T8" fmla="*/ 273 w 346"/>
                <a:gd name="T9" fmla="*/ 2 h 414"/>
                <a:gd name="T10" fmla="*/ 271 w 346"/>
                <a:gd name="T11" fmla="*/ 0 h 414"/>
                <a:gd name="T12" fmla="*/ 270 w 346"/>
                <a:gd name="T13" fmla="*/ 0 h 414"/>
                <a:gd name="T14" fmla="*/ 268 w 346"/>
                <a:gd name="T15" fmla="*/ 0 h 414"/>
                <a:gd name="T16" fmla="*/ 268 w 346"/>
                <a:gd name="T17" fmla="*/ 0 h 414"/>
                <a:gd name="T18" fmla="*/ 7 w 346"/>
                <a:gd name="T19" fmla="*/ 0 h 414"/>
                <a:gd name="T20" fmla="*/ 0 w 346"/>
                <a:gd name="T21" fmla="*/ 7 h 414"/>
                <a:gd name="T22" fmla="*/ 0 w 346"/>
                <a:gd name="T23" fmla="*/ 407 h 414"/>
                <a:gd name="T24" fmla="*/ 7 w 346"/>
                <a:gd name="T25" fmla="*/ 414 h 414"/>
                <a:gd name="T26" fmla="*/ 338 w 346"/>
                <a:gd name="T27" fmla="*/ 414 h 414"/>
                <a:gd name="T28" fmla="*/ 346 w 346"/>
                <a:gd name="T29" fmla="*/ 407 h 414"/>
                <a:gd name="T30" fmla="*/ 346 w 346"/>
                <a:gd name="T31" fmla="*/ 77 h 414"/>
                <a:gd name="T32" fmla="*/ 346 w 346"/>
                <a:gd name="T33" fmla="*/ 77 h 414"/>
                <a:gd name="T34" fmla="*/ 275 w 346"/>
                <a:gd name="T35" fmla="*/ 25 h 414"/>
                <a:gd name="T36" fmla="*/ 320 w 346"/>
                <a:gd name="T37" fmla="*/ 70 h 414"/>
                <a:gd name="T38" fmla="*/ 275 w 346"/>
                <a:gd name="T39" fmla="*/ 70 h 414"/>
                <a:gd name="T40" fmla="*/ 275 w 346"/>
                <a:gd name="T41" fmla="*/ 25 h 414"/>
                <a:gd name="T42" fmla="*/ 14 w 346"/>
                <a:gd name="T43" fmla="*/ 400 h 414"/>
                <a:gd name="T44" fmla="*/ 14 w 346"/>
                <a:gd name="T45" fmla="*/ 14 h 414"/>
                <a:gd name="T46" fmla="*/ 260 w 346"/>
                <a:gd name="T47" fmla="*/ 14 h 414"/>
                <a:gd name="T48" fmla="*/ 260 w 346"/>
                <a:gd name="T49" fmla="*/ 77 h 414"/>
                <a:gd name="T50" fmla="*/ 268 w 346"/>
                <a:gd name="T51" fmla="*/ 85 h 414"/>
                <a:gd name="T52" fmla="*/ 331 w 346"/>
                <a:gd name="T53" fmla="*/ 85 h 414"/>
                <a:gd name="T54" fmla="*/ 331 w 346"/>
                <a:gd name="T55" fmla="*/ 400 h 414"/>
                <a:gd name="T56" fmla="*/ 14 w 346"/>
                <a:gd name="T57" fmla="*/ 40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6" h="414">
                  <a:moveTo>
                    <a:pt x="346" y="77"/>
                  </a:moveTo>
                  <a:cubicBezTo>
                    <a:pt x="345" y="76"/>
                    <a:pt x="345" y="76"/>
                    <a:pt x="345" y="75"/>
                  </a:cubicBezTo>
                  <a:cubicBezTo>
                    <a:pt x="345" y="75"/>
                    <a:pt x="345" y="75"/>
                    <a:pt x="345" y="74"/>
                  </a:cubicBezTo>
                  <a:cubicBezTo>
                    <a:pt x="345" y="74"/>
                    <a:pt x="344" y="73"/>
                    <a:pt x="343" y="72"/>
                  </a:cubicBezTo>
                  <a:cubicBezTo>
                    <a:pt x="273" y="2"/>
                    <a:pt x="273" y="2"/>
                    <a:pt x="273" y="2"/>
                  </a:cubicBezTo>
                  <a:cubicBezTo>
                    <a:pt x="272" y="1"/>
                    <a:pt x="272" y="1"/>
                    <a:pt x="271" y="0"/>
                  </a:cubicBezTo>
                  <a:cubicBezTo>
                    <a:pt x="271" y="0"/>
                    <a:pt x="270" y="0"/>
                    <a:pt x="270" y="0"/>
                  </a:cubicBezTo>
                  <a:cubicBezTo>
                    <a:pt x="270" y="0"/>
                    <a:pt x="269" y="0"/>
                    <a:pt x="268" y="0"/>
                  </a:cubicBezTo>
                  <a:cubicBezTo>
                    <a:pt x="268" y="0"/>
                    <a:pt x="268" y="0"/>
                    <a:pt x="268" y="0"/>
                  </a:cubicBezTo>
                  <a:cubicBezTo>
                    <a:pt x="7" y="0"/>
                    <a:pt x="7" y="0"/>
                    <a:pt x="7" y="0"/>
                  </a:cubicBezTo>
                  <a:cubicBezTo>
                    <a:pt x="3" y="0"/>
                    <a:pt x="0" y="3"/>
                    <a:pt x="0" y="7"/>
                  </a:cubicBezTo>
                  <a:cubicBezTo>
                    <a:pt x="0" y="407"/>
                    <a:pt x="0" y="407"/>
                    <a:pt x="0" y="407"/>
                  </a:cubicBezTo>
                  <a:cubicBezTo>
                    <a:pt x="0" y="411"/>
                    <a:pt x="3" y="414"/>
                    <a:pt x="7" y="414"/>
                  </a:cubicBezTo>
                  <a:cubicBezTo>
                    <a:pt x="338" y="414"/>
                    <a:pt x="338" y="414"/>
                    <a:pt x="338" y="414"/>
                  </a:cubicBezTo>
                  <a:cubicBezTo>
                    <a:pt x="342" y="414"/>
                    <a:pt x="346" y="411"/>
                    <a:pt x="346" y="407"/>
                  </a:cubicBezTo>
                  <a:cubicBezTo>
                    <a:pt x="346" y="77"/>
                    <a:pt x="346" y="77"/>
                    <a:pt x="346" y="77"/>
                  </a:cubicBezTo>
                  <a:cubicBezTo>
                    <a:pt x="346" y="77"/>
                    <a:pt x="346" y="77"/>
                    <a:pt x="346" y="77"/>
                  </a:cubicBezTo>
                  <a:close/>
                  <a:moveTo>
                    <a:pt x="275" y="25"/>
                  </a:moveTo>
                  <a:cubicBezTo>
                    <a:pt x="320" y="70"/>
                    <a:pt x="320" y="70"/>
                    <a:pt x="320" y="70"/>
                  </a:cubicBezTo>
                  <a:cubicBezTo>
                    <a:pt x="275" y="70"/>
                    <a:pt x="275" y="70"/>
                    <a:pt x="275" y="70"/>
                  </a:cubicBezTo>
                  <a:lnTo>
                    <a:pt x="275" y="25"/>
                  </a:lnTo>
                  <a:close/>
                  <a:moveTo>
                    <a:pt x="14" y="400"/>
                  </a:moveTo>
                  <a:cubicBezTo>
                    <a:pt x="14" y="14"/>
                    <a:pt x="14" y="14"/>
                    <a:pt x="14" y="14"/>
                  </a:cubicBezTo>
                  <a:cubicBezTo>
                    <a:pt x="260" y="14"/>
                    <a:pt x="260" y="14"/>
                    <a:pt x="260" y="14"/>
                  </a:cubicBezTo>
                  <a:cubicBezTo>
                    <a:pt x="260" y="77"/>
                    <a:pt x="260" y="77"/>
                    <a:pt x="260" y="77"/>
                  </a:cubicBezTo>
                  <a:cubicBezTo>
                    <a:pt x="260" y="81"/>
                    <a:pt x="264" y="85"/>
                    <a:pt x="268" y="85"/>
                  </a:cubicBezTo>
                  <a:cubicBezTo>
                    <a:pt x="331" y="85"/>
                    <a:pt x="331" y="85"/>
                    <a:pt x="331" y="85"/>
                  </a:cubicBezTo>
                  <a:cubicBezTo>
                    <a:pt x="331" y="400"/>
                    <a:pt x="331" y="400"/>
                    <a:pt x="331" y="400"/>
                  </a:cubicBezTo>
                  <a:lnTo>
                    <a:pt x="14" y="400"/>
                  </a:lnTo>
                  <a:close/>
                </a:path>
              </a:pathLst>
            </a:custGeom>
            <a:solidFill>
              <a:srgbClr val="FFFFFF"/>
            </a:solidFill>
            <a:ln>
              <a:noFill/>
            </a:ln>
          </p:spPr>
          <p:txBody>
            <a:bodyPr vert="horz" wrap="square" lIns="68571" tIns="34286" rIns="68571" bIns="34286" numCol="1" anchor="t" anchorCtr="0" compatLnSpc="1"/>
            <a:lstStyle/>
            <a:p>
              <a:endParaRPr lang="en-US"/>
            </a:p>
          </p:txBody>
        </p:sp>
      </p:grpSp>
      <p:grpSp>
        <p:nvGrpSpPr>
          <p:cNvPr id="29" name="组合 28"/>
          <p:cNvGrpSpPr/>
          <p:nvPr/>
        </p:nvGrpSpPr>
        <p:grpSpPr>
          <a:xfrm>
            <a:off x="5042862" y="2441399"/>
            <a:ext cx="599448" cy="599448"/>
            <a:chOff x="5418452" y="307702"/>
            <a:chExt cx="599448" cy="599448"/>
          </a:xfrm>
        </p:grpSpPr>
        <p:grpSp>
          <p:nvGrpSpPr>
            <p:cNvPr id="30" name="组合 29"/>
            <p:cNvGrpSpPr/>
            <p:nvPr/>
          </p:nvGrpSpPr>
          <p:grpSpPr>
            <a:xfrm>
              <a:off x="5418452" y="307702"/>
              <a:ext cx="599448" cy="599448"/>
              <a:chOff x="4131160" y="713581"/>
              <a:chExt cx="881684" cy="881684"/>
            </a:xfrm>
          </p:grpSpPr>
          <p:sp>
            <p:nvSpPr>
              <p:cNvPr id="32" name="椭圆 31"/>
              <p:cNvSpPr/>
              <p:nvPr/>
            </p:nvSpPr>
            <p:spPr>
              <a:xfrm>
                <a:off x="4131160" y="713581"/>
                <a:ext cx="881684" cy="881684"/>
              </a:xfrm>
              <a:prstGeom prst="ellipse">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endParaRPr>
              </a:p>
            </p:txBody>
          </p:sp>
          <p:sp>
            <p:nvSpPr>
              <p:cNvPr id="33" name="椭圆 32"/>
              <p:cNvSpPr/>
              <p:nvPr/>
            </p:nvSpPr>
            <p:spPr>
              <a:xfrm>
                <a:off x="4237176" y="819597"/>
                <a:ext cx="669652" cy="669652"/>
              </a:xfrm>
              <a:prstGeom prst="ellipse">
                <a:avLst/>
              </a:prstGeom>
              <a:solidFill>
                <a:schemeClr val="accent1"/>
              </a:solidFill>
              <a:ln>
                <a:noFill/>
              </a:ln>
              <a:effectLst>
                <a:innerShdw blurRad="63500" dist="50800" dir="189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endParaRPr>
              </a:p>
            </p:txBody>
          </p:sp>
        </p:grpSp>
        <p:sp>
          <p:nvSpPr>
            <p:cNvPr id="31" name="Freeform 72"/>
            <p:cNvSpPr>
              <a:spLocks noEditPoints="1"/>
            </p:cNvSpPr>
            <p:nvPr/>
          </p:nvSpPr>
          <p:spPr bwMode="auto">
            <a:xfrm>
              <a:off x="5580112" y="455050"/>
              <a:ext cx="297176" cy="297712"/>
            </a:xfrm>
            <a:custGeom>
              <a:avLst/>
              <a:gdLst>
                <a:gd name="T0" fmla="*/ 337 w 411"/>
                <a:gd name="T1" fmla="*/ 198 h 412"/>
                <a:gd name="T2" fmla="*/ 284 w 411"/>
                <a:gd name="T3" fmla="*/ 220 h 412"/>
                <a:gd name="T4" fmla="*/ 249 w 411"/>
                <a:gd name="T5" fmla="*/ 185 h 412"/>
                <a:gd name="T6" fmla="*/ 283 w 411"/>
                <a:gd name="T7" fmla="*/ 107 h 412"/>
                <a:gd name="T8" fmla="*/ 176 w 411"/>
                <a:gd name="T9" fmla="*/ 0 h 412"/>
                <a:gd name="T10" fmla="*/ 68 w 411"/>
                <a:gd name="T11" fmla="*/ 107 h 412"/>
                <a:gd name="T12" fmla="*/ 116 w 411"/>
                <a:gd name="T13" fmla="*/ 196 h 412"/>
                <a:gd name="T14" fmla="*/ 96 w 411"/>
                <a:gd name="T15" fmla="*/ 266 h 412"/>
                <a:gd name="T16" fmla="*/ 74 w 411"/>
                <a:gd name="T17" fmla="*/ 263 h 412"/>
                <a:gd name="T18" fmla="*/ 0 w 411"/>
                <a:gd name="T19" fmla="*/ 337 h 412"/>
                <a:gd name="T20" fmla="*/ 74 w 411"/>
                <a:gd name="T21" fmla="*/ 412 h 412"/>
                <a:gd name="T22" fmla="*/ 149 w 411"/>
                <a:gd name="T23" fmla="*/ 337 h 412"/>
                <a:gd name="T24" fmla="*/ 110 w 411"/>
                <a:gd name="T25" fmla="*/ 272 h 412"/>
                <a:gd name="T26" fmla="*/ 130 w 411"/>
                <a:gd name="T27" fmla="*/ 204 h 412"/>
                <a:gd name="T28" fmla="*/ 176 w 411"/>
                <a:gd name="T29" fmla="*/ 214 h 412"/>
                <a:gd name="T30" fmla="*/ 238 w 411"/>
                <a:gd name="T31" fmla="*/ 195 h 412"/>
                <a:gd name="T32" fmla="*/ 275 w 411"/>
                <a:gd name="T33" fmla="*/ 232 h 412"/>
                <a:gd name="T34" fmla="*/ 262 w 411"/>
                <a:gd name="T35" fmla="*/ 273 h 412"/>
                <a:gd name="T36" fmla="*/ 337 w 411"/>
                <a:gd name="T37" fmla="*/ 347 h 412"/>
                <a:gd name="T38" fmla="*/ 411 w 411"/>
                <a:gd name="T39" fmla="*/ 273 h 412"/>
                <a:gd name="T40" fmla="*/ 337 w 411"/>
                <a:gd name="T41" fmla="*/ 198 h 412"/>
                <a:gd name="T42" fmla="*/ 134 w 411"/>
                <a:gd name="T43" fmla="*/ 337 h 412"/>
                <a:gd name="T44" fmla="*/ 74 w 411"/>
                <a:gd name="T45" fmla="*/ 397 h 412"/>
                <a:gd name="T46" fmla="*/ 14 w 411"/>
                <a:gd name="T47" fmla="*/ 337 h 412"/>
                <a:gd name="T48" fmla="*/ 74 w 411"/>
                <a:gd name="T49" fmla="*/ 278 h 412"/>
                <a:gd name="T50" fmla="*/ 134 w 411"/>
                <a:gd name="T51" fmla="*/ 337 h 412"/>
                <a:gd name="T52" fmla="*/ 83 w 411"/>
                <a:gd name="T53" fmla="*/ 107 h 412"/>
                <a:gd name="T54" fmla="*/ 176 w 411"/>
                <a:gd name="T55" fmla="*/ 14 h 412"/>
                <a:gd name="T56" fmla="*/ 268 w 411"/>
                <a:gd name="T57" fmla="*/ 107 h 412"/>
                <a:gd name="T58" fmla="*/ 176 w 411"/>
                <a:gd name="T59" fmla="*/ 200 h 412"/>
                <a:gd name="T60" fmla="*/ 83 w 411"/>
                <a:gd name="T61" fmla="*/ 107 h 412"/>
                <a:gd name="T62" fmla="*/ 337 w 411"/>
                <a:gd name="T63" fmla="*/ 332 h 412"/>
                <a:gd name="T64" fmla="*/ 277 w 411"/>
                <a:gd name="T65" fmla="*/ 273 h 412"/>
                <a:gd name="T66" fmla="*/ 337 w 411"/>
                <a:gd name="T67" fmla="*/ 213 h 412"/>
                <a:gd name="T68" fmla="*/ 397 w 411"/>
                <a:gd name="T69" fmla="*/ 273 h 412"/>
                <a:gd name="T70" fmla="*/ 337 w 411"/>
                <a:gd name="T71" fmla="*/ 332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1" h="412">
                  <a:moveTo>
                    <a:pt x="337" y="198"/>
                  </a:moveTo>
                  <a:cubicBezTo>
                    <a:pt x="316" y="198"/>
                    <a:pt x="298" y="206"/>
                    <a:pt x="284" y="220"/>
                  </a:cubicBezTo>
                  <a:cubicBezTo>
                    <a:pt x="249" y="185"/>
                    <a:pt x="249" y="185"/>
                    <a:pt x="249" y="185"/>
                  </a:cubicBezTo>
                  <a:cubicBezTo>
                    <a:pt x="270" y="166"/>
                    <a:pt x="283" y="138"/>
                    <a:pt x="283" y="107"/>
                  </a:cubicBezTo>
                  <a:cubicBezTo>
                    <a:pt x="283" y="48"/>
                    <a:pt x="235" y="0"/>
                    <a:pt x="176" y="0"/>
                  </a:cubicBezTo>
                  <a:cubicBezTo>
                    <a:pt x="117" y="0"/>
                    <a:pt x="68" y="48"/>
                    <a:pt x="68" y="107"/>
                  </a:cubicBezTo>
                  <a:cubicBezTo>
                    <a:pt x="68" y="144"/>
                    <a:pt x="88" y="177"/>
                    <a:pt x="116" y="196"/>
                  </a:cubicBezTo>
                  <a:cubicBezTo>
                    <a:pt x="96" y="266"/>
                    <a:pt x="96" y="266"/>
                    <a:pt x="96" y="266"/>
                  </a:cubicBezTo>
                  <a:cubicBezTo>
                    <a:pt x="89" y="264"/>
                    <a:pt x="82" y="263"/>
                    <a:pt x="74" y="263"/>
                  </a:cubicBezTo>
                  <a:cubicBezTo>
                    <a:pt x="33" y="263"/>
                    <a:pt x="0" y="296"/>
                    <a:pt x="0" y="337"/>
                  </a:cubicBezTo>
                  <a:cubicBezTo>
                    <a:pt x="0" y="378"/>
                    <a:pt x="33" y="412"/>
                    <a:pt x="74" y="412"/>
                  </a:cubicBezTo>
                  <a:cubicBezTo>
                    <a:pt x="115" y="412"/>
                    <a:pt x="149" y="378"/>
                    <a:pt x="149" y="337"/>
                  </a:cubicBezTo>
                  <a:cubicBezTo>
                    <a:pt x="149" y="309"/>
                    <a:pt x="133" y="284"/>
                    <a:pt x="110" y="272"/>
                  </a:cubicBezTo>
                  <a:cubicBezTo>
                    <a:pt x="130" y="204"/>
                    <a:pt x="130" y="204"/>
                    <a:pt x="130" y="204"/>
                  </a:cubicBezTo>
                  <a:cubicBezTo>
                    <a:pt x="144" y="210"/>
                    <a:pt x="159" y="214"/>
                    <a:pt x="176" y="214"/>
                  </a:cubicBezTo>
                  <a:cubicBezTo>
                    <a:pt x="199" y="214"/>
                    <a:pt x="220" y="207"/>
                    <a:pt x="238" y="195"/>
                  </a:cubicBezTo>
                  <a:cubicBezTo>
                    <a:pt x="275" y="232"/>
                    <a:pt x="275" y="232"/>
                    <a:pt x="275" y="232"/>
                  </a:cubicBezTo>
                  <a:cubicBezTo>
                    <a:pt x="267" y="243"/>
                    <a:pt x="262" y="257"/>
                    <a:pt x="262" y="273"/>
                  </a:cubicBezTo>
                  <a:cubicBezTo>
                    <a:pt x="262" y="314"/>
                    <a:pt x="296" y="347"/>
                    <a:pt x="337" y="347"/>
                  </a:cubicBezTo>
                  <a:cubicBezTo>
                    <a:pt x="378" y="347"/>
                    <a:pt x="411" y="314"/>
                    <a:pt x="411" y="273"/>
                  </a:cubicBezTo>
                  <a:cubicBezTo>
                    <a:pt x="411" y="231"/>
                    <a:pt x="378" y="198"/>
                    <a:pt x="337" y="198"/>
                  </a:cubicBezTo>
                  <a:close/>
                  <a:moveTo>
                    <a:pt x="134" y="337"/>
                  </a:moveTo>
                  <a:cubicBezTo>
                    <a:pt x="134" y="370"/>
                    <a:pt x="107" y="397"/>
                    <a:pt x="74" y="397"/>
                  </a:cubicBezTo>
                  <a:cubicBezTo>
                    <a:pt x="41" y="397"/>
                    <a:pt x="14" y="370"/>
                    <a:pt x="14" y="337"/>
                  </a:cubicBezTo>
                  <a:cubicBezTo>
                    <a:pt x="14" y="304"/>
                    <a:pt x="41" y="278"/>
                    <a:pt x="74" y="278"/>
                  </a:cubicBezTo>
                  <a:cubicBezTo>
                    <a:pt x="107" y="278"/>
                    <a:pt x="134" y="304"/>
                    <a:pt x="134" y="337"/>
                  </a:cubicBezTo>
                  <a:close/>
                  <a:moveTo>
                    <a:pt x="83" y="107"/>
                  </a:moveTo>
                  <a:cubicBezTo>
                    <a:pt x="83" y="56"/>
                    <a:pt x="125" y="14"/>
                    <a:pt x="176" y="14"/>
                  </a:cubicBezTo>
                  <a:cubicBezTo>
                    <a:pt x="227" y="14"/>
                    <a:pt x="268" y="56"/>
                    <a:pt x="268" y="107"/>
                  </a:cubicBezTo>
                  <a:cubicBezTo>
                    <a:pt x="268" y="158"/>
                    <a:pt x="227" y="200"/>
                    <a:pt x="176" y="200"/>
                  </a:cubicBezTo>
                  <a:cubicBezTo>
                    <a:pt x="125" y="200"/>
                    <a:pt x="83" y="158"/>
                    <a:pt x="83" y="107"/>
                  </a:cubicBezTo>
                  <a:close/>
                  <a:moveTo>
                    <a:pt x="337" y="332"/>
                  </a:moveTo>
                  <a:cubicBezTo>
                    <a:pt x="304" y="332"/>
                    <a:pt x="277" y="306"/>
                    <a:pt x="277" y="273"/>
                  </a:cubicBezTo>
                  <a:cubicBezTo>
                    <a:pt x="277" y="240"/>
                    <a:pt x="304" y="213"/>
                    <a:pt x="337" y="213"/>
                  </a:cubicBezTo>
                  <a:cubicBezTo>
                    <a:pt x="370" y="213"/>
                    <a:pt x="397" y="240"/>
                    <a:pt x="397" y="273"/>
                  </a:cubicBezTo>
                  <a:cubicBezTo>
                    <a:pt x="397" y="306"/>
                    <a:pt x="370" y="332"/>
                    <a:pt x="337" y="332"/>
                  </a:cubicBezTo>
                  <a:close/>
                </a:path>
              </a:pathLst>
            </a:custGeom>
            <a:solidFill>
              <a:srgbClr val="FFFFFF"/>
            </a:solidFill>
            <a:ln>
              <a:noFill/>
            </a:ln>
          </p:spPr>
          <p:txBody>
            <a:bodyPr vert="horz" wrap="square" lIns="68571" tIns="34286" rIns="68571" bIns="34286" numCol="1" anchor="t" anchorCtr="0" compatLnSpc="1"/>
            <a:lstStyle/>
            <a:p>
              <a:endParaRPr lang="en-US"/>
            </a:p>
          </p:txBody>
        </p:sp>
      </p:grpSp>
      <p:grpSp>
        <p:nvGrpSpPr>
          <p:cNvPr id="34" name="组合 33"/>
          <p:cNvGrpSpPr/>
          <p:nvPr/>
        </p:nvGrpSpPr>
        <p:grpSpPr>
          <a:xfrm>
            <a:off x="5060617" y="3479054"/>
            <a:ext cx="599448" cy="599448"/>
            <a:chOff x="6516216" y="334289"/>
            <a:chExt cx="599448" cy="599448"/>
          </a:xfrm>
        </p:grpSpPr>
        <p:grpSp>
          <p:nvGrpSpPr>
            <p:cNvPr id="35" name="组合 34"/>
            <p:cNvGrpSpPr/>
            <p:nvPr/>
          </p:nvGrpSpPr>
          <p:grpSpPr>
            <a:xfrm>
              <a:off x="6516216" y="334289"/>
              <a:ext cx="599448" cy="599448"/>
              <a:chOff x="4131160" y="713581"/>
              <a:chExt cx="881684" cy="881684"/>
            </a:xfrm>
          </p:grpSpPr>
          <p:sp>
            <p:nvSpPr>
              <p:cNvPr id="37" name="椭圆 36"/>
              <p:cNvSpPr/>
              <p:nvPr/>
            </p:nvSpPr>
            <p:spPr>
              <a:xfrm>
                <a:off x="4131160" y="713581"/>
                <a:ext cx="881684" cy="881684"/>
              </a:xfrm>
              <a:prstGeom prst="ellipse">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endParaRPr>
              </a:p>
            </p:txBody>
          </p:sp>
          <p:sp>
            <p:nvSpPr>
              <p:cNvPr id="38" name="椭圆 37"/>
              <p:cNvSpPr/>
              <p:nvPr/>
            </p:nvSpPr>
            <p:spPr>
              <a:xfrm>
                <a:off x="4237176" y="819597"/>
                <a:ext cx="669652" cy="669652"/>
              </a:xfrm>
              <a:prstGeom prst="ellipse">
                <a:avLst/>
              </a:prstGeom>
              <a:solidFill>
                <a:schemeClr val="bg2"/>
              </a:solidFill>
              <a:ln>
                <a:noFill/>
              </a:ln>
              <a:effectLst>
                <a:innerShdw blurRad="63500" dist="50800" dir="189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lumMod val="65000"/>
                      <a:lumOff val="35000"/>
                    </a:schemeClr>
                  </a:solidFill>
                </a:endParaRPr>
              </a:p>
            </p:txBody>
          </p:sp>
        </p:grpSp>
        <p:sp>
          <p:nvSpPr>
            <p:cNvPr id="36" name="Freeform 13"/>
            <p:cNvSpPr>
              <a:spLocks noEditPoints="1"/>
            </p:cNvSpPr>
            <p:nvPr/>
          </p:nvSpPr>
          <p:spPr bwMode="auto">
            <a:xfrm>
              <a:off x="6723586" y="474407"/>
              <a:ext cx="184708" cy="340466"/>
            </a:xfrm>
            <a:custGeom>
              <a:avLst/>
              <a:gdLst>
                <a:gd name="T0" fmla="*/ 2 w 122"/>
                <a:gd name="T1" fmla="*/ 65 h 225"/>
                <a:gd name="T2" fmla="*/ 14 w 122"/>
                <a:gd name="T3" fmla="*/ 77 h 225"/>
                <a:gd name="T4" fmla="*/ 17 w 122"/>
                <a:gd name="T5" fmla="*/ 76 h 225"/>
                <a:gd name="T6" fmla="*/ 119 w 122"/>
                <a:gd name="T7" fmla="*/ 42 h 225"/>
                <a:gd name="T8" fmla="*/ 119 w 122"/>
                <a:gd name="T9" fmla="*/ 30 h 225"/>
                <a:gd name="T10" fmla="*/ 105 w 122"/>
                <a:gd name="T11" fmla="*/ 23 h 225"/>
                <a:gd name="T12" fmla="*/ 3 w 122"/>
                <a:gd name="T13" fmla="*/ 57 h 225"/>
                <a:gd name="T14" fmla="*/ 108 w 122"/>
                <a:gd name="T15" fmla="*/ 28 h 225"/>
                <a:gd name="T16" fmla="*/ 114 w 122"/>
                <a:gd name="T17" fmla="*/ 35 h 225"/>
                <a:gd name="T18" fmla="*/ 111 w 122"/>
                <a:gd name="T19" fmla="*/ 42 h 225"/>
                <a:gd name="T20" fmla="*/ 14 w 122"/>
                <a:gd name="T21" fmla="*/ 71 h 225"/>
                <a:gd name="T22" fmla="*/ 9 w 122"/>
                <a:gd name="T23" fmla="*/ 67 h 225"/>
                <a:gd name="T24" fmla="*/ 8 w 122"/>
                <a:gd name="T25" fmla="*/ 59 h 225"/>
                <a:gd name="T26" fmla="*/ 106 w 122"/>
                <a:gd name="T27" fmla="*/ 28 h 225"/>
                <a:gd name="T28" fmla="*/ 14 w 122"/>
                <a:gd name="T29" fmla="*/ 43 h 225"/>
                <a:gd name="T30" fmla="*/ 66 w 122"/>
                <a:gd name="T31" fmla="*/ 28 h 225"/>
                <a:gd name="T32" fmla="*/ 73 w 122"/>
                <a:gd name="T33" fmla="*/ 10 h 225"/>
                <a:gd name="T34" fmla="*/ 9 w 122"/>
                <a:gd name="T35" fmla="*/ 17 h 225"/>
                <a:gd name="T36" fmla="*/ 3 w 122"/>
                <a:gd name="T37" fmla="*/ 35 h 225"/>
                <a:gd name="T38" fmla="*/ 61 w 122"/>
                <a:gd name="T39" fmla="*/ 8 h 225"/>
                <a:gd name="T40" fmla="*/ 67 w 122"/>
                <a:gd name="T41" fmla="*/ 12 h 225"/>
                <a:gd name="T42" fmla="*/ 65 w 122"/>
                <a:gd name="T43" fmla="*/ 22 h 225"/>
                <a:gd name="T44" fmla="*/ 14 w 122"/>
                <a:gd name="T45" fmla="*/ 37 h 225"/>
                <a:gd name="T46" fmla="*/ 8 w 122"/>
                <a:gd name="T47" fmla="*/ 30 h 225"/>
                <a:gd name="T48" fmla="*/ 120 w 122"/>
                <a:gd name="T49" fmla="*/ 101 h 225"/>
                <a:gd name="T50" fmla="*/ 105 w 122"/>
                <a:gd name="T51" fmla="*/ 90 h 225"/>
                <a:gd name="T52" fmla="*/ 72 w 122"/>
                <a:gd name="T53" fmla="*/ 110 h 225"/>
                <a:gd name="T54" fmla="*/ 55 w 122"/>
                <a:gd name="T55" fmla="*/ 138 h 225"/>
                <a:gd name="T56" fmla="*/ 53 w 122"/>
                <a:gd name="T57" fmla="*/ 99 h 225"/>
                <a:gd name="T58" fmla="*/ 119 w 122"/>
                <a:gd name="T59" fmla="*/ 76 h 225"/>
                <a:gd name="T60" fmla="*/ 119 w 122"/>
                <a:gd name="T61" fmla="*/ 64 h 225"/>
                <a:gd name="T62" fmla="*/ 9 w 122"/>
                <a:gd name="T63" fmla="*/ 85 h 225"/>
                <a:gd name="T64" fmla="*/ 1 w 122"/>
                <a:gd name="T65" fmla="*/ 97 h 225"/>
                <a:gd name="T66" fmla="*/ 3 w 122"/>
                <a:gd name="T67" fmla="*/ 102 h 225"/>
                <a:gd name="T68" fmla="*/ 11 w 122"/>
                <a:gd name="T69" fmla="*/ 110 h 225"/>
                <a:gd name="T70" fmla="*/ 28 w 122"/>
                <a:gd name="T71" fmla="*/ 121 h 225"/>
                <a:gd name="T72" fmla="*/ 17 w 122"/>
                <a:gd name="T73" fmla="*/ 138 h 225"/>
                <a:gd name="T74" fmla="*/ 40 w 122"/>
                <a:gd name="T75" fmla="*/ 209 h 225"/>
                <a:gd name="T76" fmla="*/ 53 w 122"/>
                <a:gd name="T77" fmla="*/ 225 h 225"/>
                <a:gd name="T78" fmla="*/ 87 w 122"/>
                <a:gd name="T79" fmla="*/ 214 h 225"/>
                <a:gd name="T80" fmla="*/ 110 w 122"/>
                <a:gd name="T81" fmla="*/ 187 h 225"/>
                <a:gd name="T82" fmla="*/ 99 w 122"/>
                <a:gd name="T83" fmla="*/ 138 h 225"/>
                <a:gd name="T84" fmla="*/ 104 w 122"/>
                <a:gd name="T85" fmla="*/ 117 h 225"/>
                <a:gd name="T86" fmla="*/ 120 w 122"/>
                <a:gd name="T87" fmla="*/ 101 h 225"/>
                <a:gd name="T88" fmla="*/ 47 w 122"/>
                <a:gd name="T89" fmla="*/ 101 h 225"/>
                <a:gd name="T90" fmla="*/ 49 w 122"/>
                <a:gd name="T91" fmla="*/ 138 h 225"/>
                <a:gd name="T92" fmla="*/ 35 w 122"/>
                <a:gd name="T93" fmla="*/ 121 h 225"/>
                <a:gd name="T94" fmla="*/ 24 w 122"/>
                <a:gd name="T95" fmla="*/ 108 h 225"/>
                <a:gd name="T96" fmla="*/ 12 w 122"/>
                <a:gd name="T97" fmla="*/ 104 h 225"/>
                <a:gd name="T98" fmla="*/ 8 w 122"/>
                <a:gd name="T99" fmla="*/ 97 h 225"/>
                <a:gd name="T100" fmla="*/ 8 w 122"/>
                <a:gd name="T101" fmla="*/ 93 h 225"/>
                <a:gd name="T102" fmla="*/ 12 w 122"/>
                <a:gd name="T103" fmla="*/ 90 h 225"/>
                <a:gd name="T104" fmla="*/ 24 w 122"/>
                <a:gd name="T105" fmla="*/ 86 h 225"/>
                <a:gd name="T106" fmla="*/ 108 w 122"/>
                <a:gd name="T107" fmla="*/ 62 h 225"/>
                <a:gd name="T108" fmla="*/ 114 w 122"/>
                <a:gd name="T109" fmla="*/ 69 h 225"/>
                <a:gd name="T110" fmla="*/ 111 w 122"/>
                <a:gd name="T111" fmla="*/ 76 h 225"/>
                <a:gd name="T112" fmla="*/ 43 w 122"/>
                <a:gd name="T113" fmla="*/ 98 h 225"/>
                <a:gd name="T114" fmla="*/ 103 w 122"/>
                <a:gd name="T115" fmla="*/ 111 h 225"/>
                <a:gd name="T116" fmla="*/ 92 w 122"/>
                <a:gd name="T117" fmla="*/ 138 h 225"/>
                <a:gd name="T118" fmla="*/ 78 w 122"/>
                <a:gd name="T119" fmla="*/ 110 h 225"/>
                <a:gd name="T120" fmla="*/ 106 w 122"/>
                <a:gd name="T121" fmla="*/ 96 h 225"/>
                <a:gd name="T122" fmla="*/ 114 w 122"/>
                <a:gd name="T123" fmla="*/ 10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 h="225">
                  <a:moveTo>
                    <a:pt x="3" y="57"/>
                  </a:moveTo>
                  <a:cubicBezTo>
                    <a:pt x="1" y="59"/>
                    <a:pt x="1" y="62"/>
                    <a:pt x="2" y="65"/>
                  </a:cubicBezTo>
                  <a:cubicBezTo>
                    <a:pt x="3" y="69"/>
                    <a:pt x="3" y="69"/>
                    <a:pt x="3" y="69"/>
                  </a:cubicBezTo>
                  <a:cubicBezTo>
                    <a:pt x="4" y="74"/>
                    <a:pt x="9" y="77"/>
                    <a:pt x="14" y="77"/>
                  </a:cubicBezTo>
                  <a:cubicBezTo>
                    <a:pt x="14" y="77"/>
                    <a:pt x="14" y="77"/>
                    <a:pt x="14" y="77"/>
                  </a:cubicBezTo>
                  <a:cubicBezTo>
                    <a:pt x="15" y="77"/>
                    <a:pt x="16" y="77"/>
                    <a:pt x="17" y="76"/>
                  </a:cubicBezTo>
                  <a:cubicBezTo>
                    <a:pt x="112" y="48"/>
                    <a:pt x="112" y="48"/>
                    <a:pt x="112" y="48"/>
                  </a:cubicBezTo>
                  <a:cubicBezTo>
                    <a:pt x="115" y="47"/>
                    <a:pt x="118" y="45"/>
                    <a:pt x="119" y="42"/>
                  </a:cubicBezTo>
                  <a:cubicBezTo>
                    <a:pt x="120" y="40"/>
                    <a:pt x="121" y="37"/>
                    <a:pt x="120" y="34"/>
                  </a:cubicBezTo>
                  <a:cubicBezTo>
                    <a:pt x="119" y="30"/>
                    <a:pt x="119" y="30"/>
                    <a:pt x="119" y="30"/>
                  </a:cubicBezTo>
                  <a:cubicBezTo>
                    <a:pt x="117" y="25"/>
                    <a:pt x="113" y="22"/>
                    <a:pt x="108" y="22"/>
                  </a:cubicBezTo>
                  <a:cubicBezTo>
                    <a:pt x="107" y="22"/>
                    <a:pt x="106" y="22"/>
                    <a:pt x="105" y="23"/>
                  </a:cubicBezTo>
                  <a:cubicBezTo>
                    <a:pt x="9" y="51"/>
                    <a:pt x="9" y="51"/>
                    <a:pt x="9" y="51"/>
                  </a:cubicBezTo>
                  <a:cubicBezTo>
                    <a:pt x="6" y="52"/>
                    <a:pt x="4" y="54"/>
                    <a:pt x="3" y="57"/>
                  </a:cubicBezTo>
                  <a:close/>
                  <a:moveTo>
                    <a:pt x="106" y="28"/>
                  </a:moveTo>
                  <a:cubicBezTo>
                    <a:pt x="107" y="28"/>
                    <a:pt x="107" y="28"/>
                    <a:pt x="108" y="28"/>
                  </a:cubicBezTo>
                  <a:cubicBezTo>
                    <a:pt x="110" y="28"/>
                    <a:pt x="112" y="30"/>
                    <a:pt x="113" y="32"/>
                  </a:cubicBezTo>
                  <a:cubicBezTo>
                    <a:pt x="114" y="35"/>
                    <a:pt x="114" y="35"/>
                    <a:pt x="114" y="35"/>
                  </a:cubicBezTo>
                  <a:cubicBezTo>
                    <a:pt x="115" y="37"/>
                    <a:pt x="114" y="38"/>
                    <a:pt x="114" y="40"/>
                  </a:cubicBezTo>
                  <a:cubicBezTo>
                    <a:pt x="113" y="41"/>
                    <a:pt x="112" y="42"/>
                    <a:pt x="111" y="42"/>
                  </a:cubicBezTo>
                  <a:cubicBezTo>
                    <a:pt x="15" y="71"/>
                    <a:pt x="15" y="71"/>
                    <a:pt x="15" y="71"/>
                  </a:cubicBezTo>
                  <a:cubicBezTo>
                    <a:pt x="15" y="71"/>
                    <a:pt x="14" y="71"/>
                    <a:pt x="14" y="71"/>
                  </a:cubicBezTo>
                  <a:cubicBezTo>
                    <a:pt x="14" y="71"/>
                    <a:pt x="14" y="71"/>
                    <a:pt x="14" y="71"/>
                  </a:cubicBezTo>
                  <a:cubicBezTo>
                    <a:pt x="11" y="71"/>
                    <a:pt x="9" y="69"/>
                    <a:pt x="9" y="67"/>
                  </a:cubicBezTo>
                  <a:cubicBezTo>
                    <a:pt x="8" y="63"/>
                    <a:pt x="8" y="63"/>
                    <a:pt x="8" y="63"/>
                  </a:cubicBezTo>
                  <a:cubicBezTo>
                    <a:pt x="7" y="62"/>
                    <a:pt x="7" y="61"/>
                    <a:pt x="8" y="59"/>
                  </a:cubicBezTo>
                  <a:cubicBezTo>
                    <a:pt x="9" y="58"/>
                    <a:pt x="10" y="57"/>
                    <a:pt x="11" y="57"/>
                  </a:cubicBezTo>
                  <a:lnTo>
                    <a:pt x="106" y="28"/>
                  </a:lnTo>
                  <a:close/>
                  <a:moveTo>
                    <a:pt x="3" y="35"/>
                  </a:moveTo>
                  <a:cubicBezTo>
                    <a:pt x="4" y="40"/>
                    <a:pt x="9" y="43"/>
                    <a:pt x="14" y="43"/>
                  </a:cubicBezTo>
                  <a:cubicBezTo>
                    <a:pt x="15" y="43"/>
                    <a:pt x="16" y="43"/>
                    <a:pt x="17" y="43"/>
                  </a:cubicBezTo>
                  <a:cubicBezTo>
                    <a:pt x="66" y="28"/>
                    <a:pt x="66" y="28"/>
                    <a:pt x="66" y="28"/>
                  </a:cubicBezTo>
                  <a:cubicBezTo>
                    <a:pt x="72" y="26"/>
                    <a:pt x="76" y="19"/>
                    <a:pt x="74" y="13"/>
                  </a:cubicBezTo>
                  <a:cubicBezTo>
                    <a:pt x="73" y="10"/>
                    <a:pt x="73" y="10"/>
                    <a:pt x="73" y="10"/>
                  </a:cubicBezTo>
                  <a:cubicBezTo>
                    <a:pt x="71" y="4"/>
                    <a:pt x="65" y="0"/>
                    <a:pt x="59" y="2"/>
                  </a:cubicBezTo>
                  <a:cubicBezTo>
                    <a:pt x="9" y="17"/>
                    <a:pt x="9" y="17"/>
                    <a:pt x="9" y="17"/>
                  </a:cubicBezTo>
                  <a:cubicBezTo>
                    <a:pt x="3" y="19"/>
                    <a:pt x="0" y="25"/>
                    <a:pt x="2" y="31"/>
                  </a:cubicBezTo>
                  <a:lnTo>
                    <a:pt x="3" y="35"/>
                  </a:lnTo>
                  <a:close/>
                  <a:moveTo>
                    <a:pt x="11" y="23"/>
                  </a:moveTo>
                  <a:cubicBezTo>
                    <a:pt x="61" y="8"/>
                    <a:pt x="61" y="8"/>
                    <a:pt x="61" y="8"/>
                  </a:cubicBezTo>
                  <a:cubicBezTo>
                    <a:pt x="61" y="8"/>
                    <a:pt x="62" y="8"/>
                    <a:pt x="62" y="8"/>
                  </a:cubicBezTo>
                  <a:cubicBezTo>
                    <a:pt x="64" y="8"/>
                    <a:pt x="67" y="9"/>
                    <a:pt x="67" y="12"/>
                  </a:cubicBezTo>
                  <a:cubicBezTo>
                    <a:pt x="68" y="15"/>
                    <a:pt x="68" y="15"/>
                    <a:pt x="68" y="15"/>
                  </a:cubicBezTo>
                  <a:cubicBezTo>
                    <a:pt x="69" y="18"/>
                    <a:pt x="68" y="21"/>
                    <a:pt x="65" y="22"/>
                  </a:cubicBezTo>
                  <a:cubicBezTo>
                    <a:pt x="15" y="37"/>
                    <a:pt x="15" y="37"/>
                    <a:pt x="15" y="37"/>
                  </a:cubicBezTo>
                  <a:cubicBezTo>
                    <a:pt x="15" y="37"/>
                    <a:pt x="14" y="37"/>
                    <a:pt x="14" y="37"/>
                  </a:cubicBezTo>
                  <a:cubicBezTo>
                    <a:pt x="11" y="37"/>
                    <a:pt x="9" y="36"/>
                    <a:pt x="9" y="33"/>
                  </a:cubicBezTo>
                  <a:cubicBezTo>
                    <a:pt x="8" y="30"/>
                    <a:pt x="8" y="30"/>
                    <a:pt x="8" y="30"/>
                  </a:cubicBezTo>
                  <a:cubicBezTo>
                    <a:pt x="7" y="27"/>
                    <a:pt x="8" y="24"/>
                    <a:pt x="11" y="23"/>
                  </a:cubicBezTo>
                  <a:close/>
                  <a:moveTo>
                    <a:pt x="120" y="101"/>
                  </a:moveTo>
                  <a:cubicBezTo>
                    <a:pt x="119" y="97"/>
                    <a:pt x="119" y="97"/>
                    <a:pt x="119" y="97"/>
                  </a:cubicBezTo>
                  <a:cubicBezTo>
                    <a:pt x="117" y="92"/>
                    <a:pt x="110" y="88"/>
                    <a:pt x="105" y="90"/>
                  </a:cubicBezTo>
                  <a:cubicBezTo>
                    <a:pt x="82" y="96"/>
                    <a:pt x="82" y="96"/>
                    <a:pt x="82" y="96"/>
                  </a:cubicBezTo>
                  <a:cubicBezTo>
                    <a:pt x="76" y="98"/>
                    <a:pt x="72" y="104"/>
                    <a:pt x="72" y="110"/>
                  </a:cubicBezTo>
                  <a:cubicBezTo>
                    <a:pt x="72" y="138"/>
                    <a:pt x="72" y="138"/>
                    <a:pt x="72" y="138"/>
                  </a:cubicBezTo>
                  <a:cubicBezTo>
                    <a:pt x="55" y="138"/>
                    <a:pt x="55" y="138"/>
                    <a:pt x="55" y="138"/>
                  </a:cubicBezTo>
                  <a:cubicBezTo>
                    <a:pt x="55" y="106"/>
                    <a:pt x="55" y="106"/>
                    <a:pt x="55" y="106"/>
                  </a:cubicBezTo>
                  <a:cubicBezTo>
                    <a:pt x="55" y="104"/>
                    <a:pt x="54" y="101"/>
                    <a:pt x="53" y="99"/>
                  </a:cubicBezTo>
                  <a:cubicBezTo>
                    <a:pt x="112" y="82"/>
                    <a:pt x="112" y="82"/>
                    <a:pt x="112" y="82"/>
                  </a:cubicBezTo>
                  <a:cubicBezTo>
                    <a:pt x="115" y="81"/>
                    <a:pt x="118" y="79"/>
                    <a:pt x="119" y="76"/>
                  </a:cubicBezTo>
                  <a:cubicBezTo>
                    <a:pt x="120" y="73"/>
                    <a:pt x="121" y="70"/>
                    <a:pt x="120" y="67"/>
                  </a:cubicBezTo>
                  <a:cubicBezTo>
                    <a:pt x="119" y="64"/>
                    <a:pt x="119" y="64"/>
                    <a:pt x="119" y="64"/>
                  </a:cubicBezTo>
                  <a:cubicBezTo>
                    <a:pt x="117" y="58"/>
                    <a:pt x="110" y="54"/>
                    <a:pt x="105" y="56"/>
                  </a:cubicBezTo>
                  <a:cubicBezTo>
                    <a:pt x="9" y="85"/>
                    <a:pt x="9" y="85"/>
                    <a:pt x="9" y="85"/>
                  </a:cubicBezTo>
                  <a:cubicBezTo>
                    <a:pt x="6" y="86"/>
                    <a:pt x="4" y="88"/>
                    <a:pt x="3" y="90"/>
                  </a:cubicBezTo>
                  <a:cubicBezTo>
                    <a:pt x="1" y="92"/>
                    <a:pt x="1" y="95"/>
                    <a:pt x="1" y="97"/>
                  </a:cubicBezTo>
                  <a:cubicBezTo>
                    <a:pt x="2" y="98"/>
                    <a:pt x="2" y="98"/>
                    <a:pt x="2" y="99"/>
                  </a:cubicBezTo>
                  <a:cubicBezTo>
                    <a:pt x="3" y="102"/>
                    <a:pt x="3" y="102"/>
                    <a:pt x="3" y="102"/>
                  </a:cubicBezTo>
                  <a:cubicBezTo>
                    <a:pt x="4" y="106"/>
                    <a:pt x="7" y="109"/>
                    <a:pt x="10" y="110"/>
                  </a:cubicBezTo>
                  <a:cubicBezTo>
                    <a:pt x="11" y="110"/>
                    <a:pt x="11" y="110"/>
                    <a:pt x="11" y="110"/>
                  </a:cubicBezTo>
                  <a:cubicBezTo>
                    <a:pt x="23" y="113"/>
                    <a:pt x="23" y="113"/>
                    <a:pt x="23" y="113"/>
                  </a:cubicBezTo>
                  <a:cubicBezTo>
                    <a:pt x="26" y="114"/>
                    <a:pt x="28" y="118"/>
                    <a:pt x="28" y="121"/>
                  </a:cubicBezTo>
                  <a:cubicBezTo>
                    <a:pt x="28" y="138"/>
                    <a:pt x="28" y="138"/>
                    <a:pt x="28" y="138"/>
                  </a:cubicBezTo>
                  <a:cubicBezTo>
                    <a:pt x="17" y="138"/>
                    <a:pt x="17" y="138"/>
                    <a:pt x="17" y="138"/>
                  </a:cubicBezTo>
                  <a:cubicBezTo>
                    <a:pt x="17" y="187"/>
                    <a:pt x="17" y="187"/>
                    <a:pt x="17" y="187"/>
                  </a:cubicBezTo>
                  <a:cubicBezTo>
                    <a:pt x="17" y="199"/>
                    <a:pt x="28" y="208"/>
                    <a:pt x="40" y="209"/>
                  </a:cubicBezTo>
                  <a:cubicBezTo>
                    <a:pt x="40" y="214"/>
                    <a:pt x="40" y="214"/>
                    <a:pt x="40" y="214"/>
                  </a:cubicBezTo>
                  <a:cubicBezTo>
                    <a:pt x="40" y="220"/>
                    <a:pt x="46" y="225"/>
                    <a:pt x="53" y="225"/>
                  </a:cubicBezTo>
                  <a:cubicBezTo>
                    <a:pt x="74" y="225"/>
                    <a:pt x="74" y="225"/>
                    <a:pt x="74" y="225"/>
                  </a:cubicBezTo>
                  <a:cubicBezTo>
                    <a:pt x="81" y="225"/>
                    <a:pt x="87" y="220"/>
                    <a:pt x="87" y="214"/>
                  </a:cubicBezTo>
                  <a:cubicBezTo>
                    <a:pt x="87" y="209"/>
                    <a:pt x="87" y="209"/>
                    <a:pt x="87" y="209"/>
                  </a:cubicBezTo>
                  <a:cubicBezTo>
                    <a:pt x="99" y="208"/>
                    <a:pt x="110" y="199"/>
                    <a:pt x="110" y="187"/>
                  </a:cubicBezTo>
                  <a:cubicBezTo>
                    <a:pt x="110" y="138"/>
                    <a:pt x="110" y="138"/>
                    <a:pt x="110" y="138"/>
                  </a:cubicBezTo>
                  <a:cubicBezTo>
                    <a:pt x="99" y="138"/>
                    <a:pt x="99" y="138"/>
                    <a:pt x="99" y="138"/>
                  </a:cubicBezTo>
                  <a:cubicBezTo>
                    <a:pt x="99" y="125"/>
                    <a:pt x="99" y="125"/>
                    <a:pt x="99" y="125"/>
                  </a:cubicBezTo>
                  <a:cubicBezTo>
                    <a:pt x="99" y="122"/>
                    <a:pt x="101" y="118"/>
                    <a:pt x="104" y="117"/>
                  </a:cubicBezTo>
                  <a:cubicBezTo>
                    <a:pt x="112" y="115"/>
                    <a:pt x="112" y="115"/>
                    <a:pt x="112" y="115"/>
                  </a:cubicBezTo>
                  <a:cubicBezTo>
                    <a:pt x="118" y="113"/>
                    <a:pt x="122" y="107"/>
                    <a:pt x="120" y="101"/>
                  </a:cubicBezTo>
                  <a:close/>
                  <a:moveTo>
                    <a:pt x="43" y="98"/>
                  </a:moveTo>
                  <a:cubicBezTo>
                    <a:pt x="45" y="99"/>
                    <a:pt x="46" y="100"/>
                    <a:pt x="47" y="101"/>
                  </a:cubicBezTo>
                  <a:cubicBezTo>
                    <a:pt x="48" y="103"/>
                    <a:pt x="49" y="104"/>
                    <a:pt x="49" y="106"/>
                  </a:cubicBezTo>
                  <a:cubicBezTo>
                    <a:pt x="49" y="138"/>
                    <a:pt x="49" y="138"/>
                    <a:pt x="49" y="138"/>
                  </a:cubicBezTo>
                  <a:cubicBezTo>
                    <a:pt x="35" y="138"/>
                    <a:pt x="35" y="138"/>
                    <a:pt x="35" y="138"/>
                  </a:cubicBezTo>
                  <a:cubicBezTo>
                    <a:pt x="35" y="121"/>
                    <a:pt x="35" y="121"/>
                    <a:pt x="35" y="121"/>
                  </a:cubicBezTo>
                  <a:cubicBezTo>
                    <a:pt x="35" y="116"/>
                    <a:pt x="30" y="110"/>
                    <a:pt x="25" y="108"/>
                  </a:cubicBezTo>
                  <a:cubicBezTo>
                    <a:pt x="25" y="108"/>
                    <a:pt x="24" y="108"/>
                    <a:pt x="24" y="108"/>
                  </a:cubicBezTo>
                  <a:cubicBezTo>
                    <a:pt x="13" y="104"/>
                    <a:pt x="13" y="104"/>
                    <a:pt x="13" y="104"/>
                  </a:cubicBezTo>
                  <a:cubicBezTo>
                    <a:pt x="12" y="104"/>
                    <a:pt x="12" y="104"/>
                    <a:pt x="12" y="104"/>
                  </a:cubicBezTo>
                  <a:cubicBezTo>
                    <a:pt x="10" y="104"/>
                    <a:pt x="9" y="102"/>
                    <a:pt x="9" y="101"/>
                  </a:cubicBezTo>
                  <a:cubicBezTo>
                    <a:pt x="8" y="97"/>
                    <a:pt x="8" y="97"/>
                    <a:pt x="8" y="97"/>
                  </a:cubicBezTo>
                  <a:cubicBezTo>
                    <a:pt x="8" y="97"/>
                    <a:pt x="8" y="97"/>
                    <a:pt x="8" y="97"/>
                  </a:cubicBezTo>
                  <a:cubicBezTo>
                    <a:pt x="7" y="96"/>
                    <a:pt x="7" y="94"/>
                    <a:pt x="8" y="93"/>
                  </a:cubicBezTo>
                  <a:cubicBezTo>
                    <a:pt x="9" y="92"/>
                    <a:pt x="10" y="91"/>
                    <a:pt x="11" y="90"/>
                  </a:cubicBezTo>
                  <a:cubicBezTo>
                    <a:pt x="12" y="90"/>
                    <a:pt x="12" y="90"/>
                    <a:pt x="12" y="90"/>
                  </a:cubicBezTo>
                  <a:cubicBezTo>
                    <a:pt x="13" y="90"/>
                    <a:pt x="13" y="90"/>
                    <a:pt x="13" y="90"/>
                  </a:cubicBezTo>
                  <a:cubicBezTo>
                    <a:pt x="24" y="86"/>
                    <a:pt x="24" y="86"/>
                    <a:pt x="24" y="86"/>
                  </a:cubicBezTo>
                  <a:cubicBezTo>
                    <a:pt x="106" y="62"/>
                    <a:pt x="106" y="62"/>
                    <a:pt x="106" y="62"/>
                  </a:cubicBezTo>
                  <a:cubicBezTo>
                    <a:pt x="107" y="62"/>
                    <a:pt x="107" y="62"/>
                    <a:pt x="108" y="62"/>
                  </a:cubicBezTo>
                  <a:cubicBezTo>
                    <a:pt x="110" y="62"/>
                    <a:pt x="112" y="63"/>
                    <a:pt x="113" y="66"/>
                  </a:cubicBezTo>
                  <a:cubicBezTo>
                    <a:pt x="114" y="69"/>
                    <a:pt x="114" y="69"/>
                    <a:pt x="114" y="69"/>
                  </a:cubicBezTo>
                  <a:cubicBezTo>
                    <a:pt x="115" y="71"/>
                    <a:pt x="114" y="72"/>
                    <a:pt x="114" y="73"/>
                  </a:cubicBezTo>
                  <a:cubicBezTo>
                    <a:pt x="113" y="74"/>
                    <a:pt x="112" y="75"/>
                    <a:pt x="111" y="76"/>
                  </a:cubicBezTo>
                  <a:cubicBezTo>
                    <a:pt x="49" y="94"/>
                    <a:pt x="49" y="94"/>
                    <a:pt x="49" y="94"/>
                  </a:cubicBezTo>
                  <a:cubicBezTo>
                    <a:pt x="39" y="97"/>
                    <a:pt x="43" y="98"/>
                    <a:pt x="43" y="98"/>
                  </a:cubicBezTo>
                  <a:close/>
                  <a:moveTo>
                    <a:pt x="111" y="109"/>
                  </a:moveTo>
                  <a:cubicBezTo>
                    <a:pt x="103" y="111"/>
                    <a:pt x="103" y="111"/>
                    <a:pt x="103" y="111"/>
                  </a:cubicBezTo>
                  <a:cubicBezTo>
                    <a:pt x="97" y="113"/>
                    <a:pt x="92" y="119"/>
                    <a:pt x="92" y="125"/>
                  </a:cubicBezTo>
                  <a:cubicBezTo>
                    <a:pt x="92" y="138"/>
                    <a:pt x="92" y="138"/>
                    <a:pt x="92" y="138"/>
                  </a:cubicBezTo>
                  <a:cubicBezTo>
                    <a:pt x="78" y="138"/>
                    <a:pt x="78" y="138"/>
                    <a:pt x="78" y="138"/>
                  </a:cubicBezTo>
                  <a:cubicBezTo>
                    <a:pt x="78" y="110"/>
                    <a:pt x="78" y="110"/>
                    <a:pt x="78" y="110"/>
                  </a:cubicBezTo>
                  <a:cubicBezTo>
                    <a:pt x="78" y="107"/>
                    <a:pt x="81" y="103"/>
                    <a:pt x="84" y="102"/>
                  </a:cubicBezTo>
                  <a:cubicBezTo>
                    <a:pt x="106" y="96"/>
                    <a:pt x="106" y="96"/>
                    <a:pt x="106" y="96"/>
                  </a:cubicBezTo>
                  <a:cubicBezTo>
                    <a:pt x="109" y="95"/>
                    <a:pt x="112" y="96"/>
                    <a:pt x="113" y="99"/>
                  </a:cubicBezTo>
                  <a:cubicBezTo>
                    <a:pt x="114" y="103"/>
                    <a:pt x="114" y="103"/>
                    <a:pt x="114" y="103"/>
                  </a:cubicBezTo>
                  <a:cubicBezTo>
                    <a:pt x="115" y="106"/>
                    <a:pt x="113" y="109"/>
                    <a:pt x="111" y="109"/>
                  </a:cubicBezTo>
                  <a:close/>
                </a:path>
              </a:pathLst>
            </a:custGeom>
            <a:solidFill>
              <a:srgbClr val="FFFFFF"/>
            </a:solidFill>
            <a:ln>
              <a:noFill/>
            </a:ln>
          </p:spPr>
          <p:txBody>
            <a:bodyPr vert="horz" wrap="square" lIns="68571" tIns="34286" rIns="68571" bIns="34286" numCol="1" anchor="t" anchorCtr="0" compatLnSpc="1"/>
            <a:lstStyle/>
            <a:p>
              <a:endParaRPr lang="en-US"/>
            </a:p>
          </p:txBody>
        </p:sp>
      </p:grpSp>
    </p:spTree>
  </p:cSld>
  <p:clrMapOvr>
    <a:masterClrMapping/>
  </p:clrMapOvr>
  <mc:AlternateContent xmlns:mc="http://schemas.openxmlformats.org/markup-compatibility/2006">
    <mc:Choice xmlns:p14="http://schemas.microsoft.com/office/powerpoint/2010/main" Requires="p14">
      <p:transition spd="slow" p14:dur="2500" advClick="0" advTm="10000">
        <p:checker/>
      </p:transition>
    </mc:Choice>
    <mc:Fallback>
      <p:transition spd="slow" advClick="0" advTm="10000">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wheel(4)">
                                      <p:cBhvr>
                                        <p:cTn id="7" dur="1000"/>
                                        <p:tgtEl>
                                          <p:spTgt spid="111"/>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112"/>
                                        </p:tgtEl>
                                        <p:attrNameLst>
                                          <p:attrName>style.visibility</p:attrName>
                                        </p:attrNameLst>
                                      </p:cBhvr>
                                      <p:to>
                                        <p:strVal val="visible"/>
                                      </p:to>
                                    </p:set>
                                    <p:animEffect transition="in" filter="wheel(1)">
                                      <p:cBhvr>
                                        <p:cTn id="11" dur="1000"/>
                                        <p:tgtEl>
                                          <p:spTgt spid="112"/>
                                        </p:tgtEl>
                                      </p:cBhvr>
                                    </p:animEffect>
                                  </p:childTnLst>
                                </p:cTn>
                              </p:par>
                            </p:childTnLst>
                          </p:cTn>
                        </p:par>
                        <p:par>
                          <p:cTn id="12" fill="hold">
                            <p:stCondLst>
                              <p:cond delay="2000"/>
                            </p:stCondLst>
                            <p:childTnLst>
                              <p:par>
                                <p:cTn id="13" presetID="52" presetClass="entr" presetSubtype="0" fill="hold" grpId="0" nodeType="afterEffect">
                                  <p:stCondLst>
                                    <p:cond delay="0"/>
                                  </p:stCondLst>
                                  <p:childTnLst>
                                    <p:set>
                                      <p:cBhvr>
                                        <p:cTn id="14" dur="1" fill="hold">
                                          <p:stCondLst>
                                            <p:cond delay="0"/>
                                          </p:stCondLst>
                                        </p:cTn>
                                        <p:tgtEl>
                                          <p:spTgt spid="117"/>
                                        </p:tgtEl>
                                        <p:attrNameLst>
                                          <p:attrName>style.visibility</p:attrName>
                                        </p:attrNameLst>
                                      </p:cBhvr>
                                      <p:to>
                                        <p:strVal val="visible"/>
                                      </p:to>
                                    </p:set>
                                    <p:animScale>
                                      <p:cBhvr>
                                        <p:cTn id="15" dur="1000" decel="50000" fill="hold">
                                          <p:stCondLst>
                                            <p:cond delay="0"/>
                                          </p:stCondLst>
                                        </p:cTn>
                                        <p:tgtEl>
                                          <p:spTgt spid="1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6" dur="1000" decel="50000" fill="hold">
                                          <p:stCondLst>
                                            <p:cond delay="0"/>
                                          </p:stCondLst>
                                        </p:cTn>
                                        <p:tgtEl>
                                          <p:spTgt spid="117"/>
                                        </p:tgtEl>
                                        <p:attrNameLst>
                                          <p:attrName>ppt_x</p:attrName>
                                          <p:attrName>ppt_y</p:attrName>
                                        </p:attrNameLst>
                                      </p:cBhvr>
                                      <p:rCtr x="0" y="0"/>
                                    </p:animMotion>
                                    <p:animEffect transition="in" filter="fade">
                                      <p:cBhvr>
                                        <p:cTn id="17" dur="1000"/>
                                        <p:tgtEl>
                                          <p:spTgt spid="117"/>
                                        </p:tgtEl>
                                      </p:cBhvr>
                                    </p:animEffect>
                                  </p:childTnLst>
                                </p:cTn>
                              </p:par>
                              <p:par>
                                <p:cTn id="18" presetID="52" presetClass="entr" presetSubtype="0" fill="hold" grpId="0" nodeType="withEffect">
                                  <p:stCondLst>
                                    <p:cond delay="0"/>
                                  </p:stCondLst>
                                  <p:childTnLst>
                                    <p:set>
                                      <p:cBhvr>
                                        <p:cTn id="19" dur="1" fill="hold">
                                          <p:stCondLst>
                                            <p:cond delay="0"/>
                                          </p:stCondLst>
                                        </p:cTn>
                                        <p:tgtEl>
                                          <p:spTgt spid="118"/>
                                        </p:tgtEl>
                                        <p:attrNameLst>
                                          <p:attrName>style.visibility</p:attrName>
                                        </p:attrNameLst>
                                      </p:cBhvr>
                                      <p:to>
                                        <p:strVal val="visible"/>
                                      </p:to>
                                    </p:set>
                                    <p:animScale>
                                      <p:cBhvr>
                                        <p:cTn id="20" dur="1000" decel="50000" fill="hold">
                                          <p:stCondLst>
                                            <p:cond delay="0"/>
                                          </p:stCondLst>
                                        </p:cTn>
                                        <p:tgtEl>
                                          <p:spTgt spid="1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21" dur="1000" decel="50000" fill="hold">
                                          <p:stCondLst>
                                            <p:cond delay="0"/>
                                          </p:stCondLst>
                                        </p:cTn>
                                        <p:tgtEl>
                                          <p:spTgt spid="118"/>
                                        </p:tgtEl>
                                        <p:attrNameLst>
                                          <p:attrName>ppt_x</p:attrName>
                                          <p:attrName>ppt_y</p:attrName>
                                        </p:attrNameLst>
                                      </p:cBhvr>
                                      <p:rCtr x="0" y="0"/>
                                    </p:animMotion>
                                    <p:animEffect transition="in" filter="fade">
                                      <p:cBhvr>
                                        <p:cTn id="22" dur="1000"/>
                                        <p:tgtEl>
                                          <p:spTgt spid="118"/>
                                        </p:tgtEl>
                                      </p:cBhvr>
                                    </p:animEffect>
                                  </p:childTnLst>
                                </p:cTn>
                              </p:par>
                              <p:par>
                                <p:cTn id="23" presetID="52" presetClass="entr" presetSubtype="0" fill="hold" grpId="0" nodeType="withEffect">
                                  <p:stCondLst>
                                    <p:cond delay="0"/>
                                  </p:stCondLst>
                                  <p:childTnLst>
                                    <p:set>
                                      <p:cBhvr>
                                        <p:cTn id="24" dur="1" fill="hold">
                                          <p:stCondLst>
                                            <p:cond delay="0"/>
                                          </p:stCondLst>
                                        </p:cTn>
                                        <p:tgtEl>
                                          <p:spTgt spid="121"/>
                                        </p:tgtEl>
                                        <p:attrNameLst>
                                          <p:attrName>style.visibility</p:attrName>
                                        </p:attrNameLst>
                                      </p:cBhvr>
                                      <p:to>
                                        <p:strVal val="visible"/>
                                      </p:to>
                                    </p:set>
                                    <p:animScale>
                                      <p:cBhvr>
                                        <p:cTn id="25" dur="1000" decel="50000" fill="hold">
                                          <p:stCondLst>
                                            <p:cond delay="0"/>
                                          </p:stCondLst>
                                        </p:cTn>
                                        <p:tgtEl>
                                          <p:spTgt spid="12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26" dur="1000" decel="50000" fill="hold">
                                          <p:stCondLst>
                                            <p:cond delay="0"/>
                                          </p:stCondLst>
                                        </p:cTn>
                                        <p:tgtEl>
                                          <p:spTgt spid="121"/>
                                        </p:tgtEl>
                                        <p:attrNameLst>
                                          <p:attrName>ppt_x</p:attrName>
                                          <p:attrName>ppt_y</p:attrName>
                                        </p:attrNameLst>
                                      </p:cBhvr>
                                      <p:rCtr x="0" y="0"/>
                                    </p:animMotion>
                                    <p:animEffect transition="in" filter="fade">
                                      <p:cBhvr>
                                        <p:cTn id="27" dur="1000"/>
                                        <p:tgtEl>
                                          <p:spTgt spid="121"/>
                                        </p:tgtEl>
                                      </p:cBhvr>
                                    </p:animEffect>
                                  </p:childTnLst>
                                </p:cTn>
                              </p:par>
                            </p:childTnLst>
                          </p:cTn>
                        </p:par>
                        <p:par>
                          <p:cTn id="28" fill="hold">
                            <p:stCondLst>
                              <p:cond delay="3000"/>
                            </p:stCondLst>
                            <p:childTnLst>
                              <p:par>
                                <p:cTn id="29" presetID="52" presetClass="entr" presetSubtype="0" fill="hold" grpId="0" nodeType="afterEffect">
                                  <p:stCondLst>
                                    <p:cond delay="0"/>
                                  </p:stCondLst>
                                  <p:childTnLst>
                                    <p:set>
                                      <p:cBhvr>
                                        <p:cTn id="30" dur="1" fill="hold">
                                          <p:stCondLst>
                                            <p:cond delay="0"/>
                                          </p:stCondLst>
                                        </p:cTn>
                                        <p:tgtEl>
                                          <p:spTgt spid="113"/>
                                        </p:tgtEl>
                                        <p:attrNameLst>
                                          <p:attrName>style.visibility</p:attrName>
                                        </p:attrNameLst>
                                      </p:cBhvr>
                                      <p:to>
                                        <p:strVal val="visible"/>
                                      </p:to>
                                    </p:set>
                                    <p:animScale>
                                      <p:cBhvr>
                                        <p:cTn id="31" dur="1000" decel="50000" fill="hold">
                                          <p:stCondLst>
                                            <p:cond delay="0"/>
                                          </p:stCondLst>
                                        </p:cTn>
                                        <p:tgtEl>
                                          <p:spTgt spid="1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32" dur="1000" decel="50000" fill="hold">
                                          <p:stCondLst>
                                            <p:cond delay="0"/>
                                          </p:stCondLst>
                                        </p:cTn>
                                        <p:tgtEl>
                                          <p:spTgt spid="113"/>
                                        </p:tgtEl>
                                        <p:attrNameLst>
                                          <p:attrName>ppt_x</p:attrName>
                                          <p:attrName>ppt_y</p:attrName>
                                        </p:attrNameLst>
                                      </p:cBhvr>
                                      <p:rCtr x="0" y="0"/>
                                    </p:animMotion>
                                    <p:animEffect transition="in" filter="fade">
                                      <p:cBhvr>
                                        <p:cTn id="33" dur="1000"/>
                                        <p:tgtEl>
                                          <p:spTgt spid="113"/>
                                        </p:tgtEl>
                                      </p:cBhvr>
                                    </p:animEffect>
                                  </p:childTnLst>
                                </p:cTn>
                              </p:par>
                              <p:par>
                                <p:cTn id="34" presetID="52" presetClass="entr" presetSubtype="0" fill="hold" grpId="0" nodeType="withEffect">
                                  <p:stCondLst>
                                    <p:cond delay="0"/>
                                  </p:stCondLst>
                                  <p:childTnLst>
                                    <p:set>
                                      <p:cBhvr>
                                        <p:cTn id="35" dur="1" fill="hold">
                                          <p:stCondLst>
                                            <p:cond delay="0"/>
                                          </p:stCondLst>
                                        </p:cTn>
                                        <p:tgtEl>
                                          <p:spTgt spid="114"/>
                                        </p:tgtEl>
                                        <p:attrNameLst>
                                          <p:attrName>style.visibility</p:attrName>
                                        </p:attrNameLst>
                                      </p:cBhvr>
                                      <p:to>
                                        <p:strVal val="visible"/>
                                      </p:to>
                                    </p:set>
                                    <p:animScale>
                                      <p:cBhvr>
                                        <p:cTn id="36" dur="1000" decel="50000" fill="hold">
                                          <p:stCondLst>
                                            <p:cond delay="0"/>
                                          </p:stCondLst>
                                        </p:cTn>
                                        <p:tgtEl>
                                          <p:spTgt spid="11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37" dur="1000" decel="50000" fill="hold">
                                          <p:stCondLst>
                                            <p:cond delay="0"/>
                                          </p:stCondLst>
                                        </p:cTn>
                                        <p:tgtEl>
                                          <p:spTgt spid="114"/>
                                        </p:tgtEl>
                                        <p:attrNameLst>
                                          <p:attrName>ppt_x</p:attrName>
                                          <p:attrName>ppt_y</p:attrName>
                                        </p:attrNameLst>
                                      </p:cBhvr>
                                      <p:rCtr x="0" y="0"/>
                                    </p:animMotion>
                                    <p:animEffect transition="in" filter="fade">
                                      <p:cBhvr>
                                        <p:cTn id="38" dur="1000"/>
                                        <p:tgtEl>
                                          <p:spTgt spid="114"/>
                                        </p:tgtEl>
                                      </p:cBhvr>
                                    </p:animEffect>
                                  </p:childTnLst>
                                </p:cTn>
                              </p:par>
                              <p:par>
                                <p:cTn id="39" presetID="52" presetClass="entr" presetSubtype="0" fill="hold" grpId="0" nodeType="withEffect">
                                  <p:stCondLst>
                                    <p:cond delay="0"/>
                                  </p:stCondLst>
                                  <p:childTnLst>
                                    <p:set>
                                      <p:cBhvr>
                                        <p:cTn id="40" dur="1" fill="hold">
                                          <p:stCondLst>
                                            <p:cond delay="0"/>
                                          </p:stCondLst>
                                        </p:cTn>
                                        <p:tgtEl>
                                          <p:spTgt spid="122"/>
                                        </p:tgtEl>
                                        <p:attrNameLst>
                                          <p:attrName>style.visibility</p:attrName>
                                        </p:attrNameLst>
                                      </p:cBhvr>
                                      <p:to>
                                        <p:strVal val="visible"/>
                                      </p:to>
                                    </p:set>
                                    <p:animScale>
                                      <p:cBhvr>
                                        <p:cTn id="41" dur="1000" decel="50000" fill="hold">
                                          <p:stCondLst>
                                            <p:cond delay="0"/>
                                          </p:stCondLst>
                                        </p:cTn>
                                        <p:tgtEl>
                                          <p:spTgt spid="12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42" dur="1000" decel="50000" fill="hold">
                                          <p:stCondLst>
                                            <p:cond delay="0"/>
                                          </p:stCondLst>
                                        </p:cTn>
                                        <p:tgtEl>
                                          <p:spTgt spid="122"/>
                                        </p:tgtEl>
                                        <p:attrNameLst>
                                          <p:attrName>ppt_x</p:attrName>
                                          <p:attrName>ppt_y</p:attrName>
                                        </p:attrNameLst>
                                      </p:cBhvr>
                                      <p:rCtr x="0" y="0"/>
                                    </p:animMotion>
                                    <p:animEffect transition="in" filter="fade">
                                      <p:cBhvr>
                                        <p:cTn id="43" dur="1000"/>
                                        <p:tgtEl>
                                          <p:spTgt spid="122"/>
                                        </p:tgtEl>
                                      </p:cBhvr>
                                    </p:animEffect>
                                  </p:childTnLst>
                                </p:cTn>
                              </p:par>
                            </p:childTnLst>
                          </p:cTn>
                        </p:par>
                        <p:par>
                          <p:cTn id="44" fill="hold">
                            <p:stCondLst>
                              <p:cond delay="4000"/>
                            </p:stCondLst>
                            <p:childTnLst>
                              <p:par>
                                <p:cTn id="45" presetID="52" presetClass="entr" presetSubtype="0" fill="hold" grpId="0" nodeType="afterEffect">
                                  <p:stCondLst>
                                    <p:cond delay="0"/>
                                  </p:stCondLst>
                                  <p:childTnLst>
                                    <p:set>
                                      <p:cBhvr>
                                        <p:cTn id="46" dur="1" fill="hold">
                                          <p:stCondLst>
                                            <p:cond delay="0"/>
                                          </p:stCondLst>
                                        </p:cTn>
                                        <p:tgtEl>
                                          <p:spTgt spid="115"/>
                                        </p:tgtEl>
                                        <p:attrNameLst>
                                          <p:attrName>style.visibility</p:attrName>
                                        </p:attrNameLst>
                                      </p:cBhvr>
                                      <p:to>
                                        <p:strVal val="visible"/>
                                      </p:to>
                                    </p:set>
                                    <p:animScale>
                                      <p:cBhvr>
                                        <p:cTn id="47" dur="1000" decel="50000" fill="hold">
                                          <p:stCondLst>
                                            <p:cond delay="0"/>
                                          </p:stCondLst>
                                        </p:cTn>
                                        <p:tgtEl>
                                          <p:spTgt spid="1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48" dur="1000" decel="50000" fill="hold">
                                          <p:stCondLst>
                                            <p:cond delay="0"/>
                                          </p:stCondLst>
                                        </p:cTn>
                                        <p:tgtEl>
                                          <p:spTgt spid="115"/>
                                        </p:tgtEl>
                                        <p:attrNameLst>
                                          <p:attrName>ppt_x</p:attrName>
                                          <p:attrName>ppt_y</p:attrName>
                                        </p:attrNameLst>
                                      </p:cBhvr>
                                      <p:rCtr x="0" y="0"/>
                                    </p:animMotion>
                                    <p:animEffect transition="in" filter="fade">
                                      <p:cBhvr>
                                        <p:cTn id="49" dur="1000"/>
                                        <p:tgtEl>
                                          <p:spTgt spid="115"/>
                                        </p:tgtEl>
                                      </p:cBhvr>
                                    </p:animEffect>
                                  </p:childTnLst>
                                </p:cTn>
                              </p:par>
                              <p:par>
                                <p:cTn id="50" presetID="52" presetClass="entr" presetSubtype="0" fill="hold" grpId="0" nodeType="withEffect">
                                  <p:stCondLst>
                                    <p:cond delay="0"/>
                                  </p:stCondLst>
                                  <p:childTnLst>
                                    <p:set>
                                      <p:cBhvr>
                                        <p:cTn id="51" dur="1" fill="hold">
                                          <p:stCondLst>
                                            <p:cond delay="0"/>
                                          </p:stCondLst>
                                        </p:cTn>
                                        <p:tgtEl>
                                          <p:spTgt spid="116"/>
                                        </p:tgtEl>
                                        <p:attrNameLst>
                                          <p:attrName>style.visibility</p:attrName>
                                        </p:attrNameLst>
                                      </p:cBhvr>
                                      <p:to>
                                        <p:strVal val="visible"/>
                                      </p:to>
                                    </p:set>
                                    <p:animScale>
                                      <p:cBhvr>
                                        <p:cTn id="52" dur="1000" decel="50000" fill="hold">
                                          <p:stCondLst>
                                            <p:cond delay="0"/>
                                          </p:stCondLst>
                                        </p:cTn>
                                        <p:tgtEl>
                                          <p:spTgt spid="1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53" dur="1000" decel="50000" fill="hold">
                                          <p:stCondLst>
                                            <p:cond delay="0"/>
                                          </p:stCondLst>
                                        </p:cTn>
                                        <p:tgtEl>
                                          <p:spTgt spid="116"/>
                                        </p:tgtEl>
                                        <p:attrNameLst>
                                          <p:attrName>ppt_x</p:attrName>
                                          <p:attrName>ppt_y</p:attrName>
                                        </p:attrNameLst>
                                      </p:cBhvr>
                                      <p:rCtr x="0" y="0"/>
                                    </p:animMotion>
                                    <p:animEffect transition="in" filter="fade">
                                      <p:cBhvr>
                                        <p:cTn id="54" dur="1000"/>
                                        <p:tgtEl>
                                          <p:spTgt spid="116"/>
                                        </p:tgtEl>
                                      </p:cBhvr>
                                    </p:animEffect>
                                  </p:childTnLst>
                                </p:cTn>
                              </p:par>
                              <p:par>
                                <p:cTn id="55" presetID="52" presetClass="entr" presetSubtype="0" fill="hold" grpId="0" nodeType="withEffect">
                                  <p:stCondLst>
                                    <p:cond delay="0"/>
                                  </p:stCondLst>
                                  <p:childTnLst>
                                    <p:set>
                                      <p:cBhvr>
                                        <p:cTn id="56" dur="1" fill="hold">
                                          <p:stCondLst>
                                            <p:cond delay="0"/>
                                          </p:stCondLst>
                                        </p:cTn>
                                        <p:tgtEl>
                                          <p:spTgt spid="123"/>
                                        </p:tgtEl>
                                        <p:attrNameLst>
                                          <p:attrName>style.visibility</p:attrName>
                                        </p:attrNameLst>
                                      </p:cBhvr>
                                      <p:to>
                                        <p:strVal val="visible"/>
                                      </p:to>
                                    </p:set>
                                    <p:animScale>
                                      <p:cBhvr>
                                        <p:cTn id="57" dur="1000" decel="50000" fill="hold">
                                          <p:stCondLst>
                                            <p:cond delay="0"/>
                                          </p:stCondLst>
                                        </p:cTn>
                                        <p:tgtEl>
                                          <p:spTgt spid="12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58" dur="1000" decel="50000" fill="hold">
                                          <p:stCondLst>
                                            <p:cond delay="0"/>
                                          </p:stCondLst>
                                        </p:cTn>
                                        <p:tgtEl>
                                          <p:spTgt spid="123"/>
                                        </p:tgtEl>
                                        <p:attrNameLst>
                                          <p:attrName>ppt_x</p:attrName>
                                          <p:attrName>ppt_y</p:attrName>
                                        </p:attrNameLst>
                                      </p:cBhvr>
                                      <p:rCtr x="0" y="0"/>
                                    </p:animMotion>
                                    <p:animEffect transition="in" filter="fade">
                                      <p:cBhvr>
                                        <p:cTn id="59" dur="1000"/>
                                        <p:tgtEl>
                                          <p:spTgt spid="123"/>
                                        </p:tgtEl>
                                      </p:cBhvr>
                                    </p:animEffect>
                                  </p:childTnLst>
                                </p:cTn>
                              </p:par>
                              <p:par>
                                <p:cTn id="60" presetID="22" presetClass="entr" presetSubtype="8" fill="hold" nodeType="withEffect">
                                  <p:stCondLst>
                                    <p:cond delay="500"/>
                                  </p:stCondLst>
                                  <p:childTnLst>
                                    <p:set>
                                      <p:cBhvr>
                                        <p:cTn id="61" dur="1" fill="hold">
                                          <p:stCondLst>
                                            <p:cond delay="0"/>
                                          </p:stCondLst>
                                        </p:cTn>
                                        <p:tgtEl>
                                          <p:spTgt spid="22"/>
                                        </p:tgtEl>
                                        <p:attrNameLst>
                                          <p:attrName>style.visibility</p:attrName>
                                        </p:attrNameLst>
                                      </p:cBhvr>
                                      <p:to>
                                        <p:strVal val="visible"/>
                                      </p:to>
                                    </p:set>
                                    <p:animEffect transition="in" filter="wipe(left)">
                                      <p:cBhvr>
                                        <p:cTn id="62" dur="500"/>
                                        <p:tgtEl>
                                          <p:spTgt spid="22"/>
                                        </p:tgtEl>
                                      </p:cBhvr>
                                    </p:animEffect>
                                  </p:childTnLst>
                                </p:cTn>
                              </p:par>
                              <p:par>
                                <p:cTn id="63" presetID="10" presetClass="entr" presetSubtype="0" fill="hold" nodeType="withEffect">
                                  <p:stCondLst>
                                    <p:cond delay="500"/>
                                  </p:stCondLst>
                                  <p:childTnLst>
                                    <p:set>
                                      <p:cBhvr>
                                        <p:cTn id="64" dur="1" fill="hold">
                                          <p:stCondLst>
                                            <p:cond delay="0"/>
                                          </p:stCondLst>
                                        </p:cTn>
                                        <p:tgtEl>
                                          <p:spTgt spid="24"/>
                                        </p:tgtEl>
                                        <p:attrNameLst>
                                          <p:attrName>style.visibility</p:attrName>
                                        </p:attrNameLst>
                                      </p:cBhvr>
                                      <p:to>
                                        <p:strVal val="visible"/>
                                      </p:to>
                                    </p:set>
                                    <p:animEffect transition="in" filter="fade">
                                      <p:cBhvr>
                                        <p:cTn id="65" dur="500"/>
                                        <p:tgtEl>
                                          <p:spTgt spid="24"/>
                                        </p:tgtEl>
                                      </p:cBhvr>
                                    </p:animEffect>
                                  </p:childTnLst>
                                </p:cTn>
                              </p:par>
                              <p:par>
                                <p:cTn id="66" presetID="10" presetClass="entr" presetSubtype="0" fill="hold" grpId="0" nodeType="withEffect">
                                  <p:stCondLst>
                                    <p:cond delay="500"/>
                                  </p:stCondLst>
                                  <p:childTnLst>
                                    <p:set>
                                      <p:cBhvr>
                                        <p:cTn id="67" dur="1" fill="hold">
                                          <p:stCondLst>
                                            <p:cond delay="0"/>
                                          </p:stCondLst>
                                        </p:cTn>
                                        <p:tgtEl>
                                          <p:spTgt spid="19"/>
                                        </p:tgtEl>
                                        <p:attrNameLst>
                                          <p:attrName>style.visibility</p:attrName>
                                        </p:attrNameLst>
                                      </p:cBhvr>
                                      <p:to>
                                        <p:strVal val="visible"/>
                                      </p:to>
                                    </p:set>
                                    <p:animEffect transition="in" filter="fade">
                                      <p:cBhvr>
                                        <p:cTn id="68" dur="500"/>
                                        <p:tgtEl>
                                          <p:spTgt spid="19"/>
                                        </p:tgtEl>
                                      </p:cBhvr>
                                    </p:animEffect>
                                  </p:childTnLst>
                                </p:cTn>
                              </p:par>
                              <p:par>
                                <p:cTn id="69" presetID="10" presetClass="entr" presetSubtype="0" fill="hold" grpId="0" nodeType="withEffect">
                                  <p:stCondLst>
                                    <p:cond delay="1000"/>
                                  </p:stCondLst>
                                  <p:childTnLst>
                                    <p:set>
                                      <p:cBhvr>
                                        <p:cTn id="70" dur="1" fill="hold">
                                          <p:stCondLst>
                                            <p:cond delay="0"/>
                                          </p:stCondLst>
                                        </p:cTn>
                                        <p:tgtEl>
                                          <p:spTgt spid="20"/>
                                        </p:tgtEl>
                                        <p:attrNameLst>
                                          <p:attrName>style.visibility</p:attrName>
                                        </p:attrNameLst>
                                      </p:cBhvr>
                                      <p:to>
                                        <p:strVal val="visible"/>
                                      </p:to>
                                    </p:set>
                                    <p:animEffect transition="in" filter="fade">
                                      <p:cBhvr>
                                        <p:cTn id="71" dur="500"/>
                                        <p:tgtEl>
                                          <p:spTgt spid="20"/>
                                        </p:tgtEl>
                                      </p:cBhvr>
                                    </p:animEffect>
                                  </p:childTnLst>
                                </p:cTn>
                              </p:par>
                              <p:par>
                                <p:cTn id="72" presetID="22" presetClass="entr" presetSubtype="8" fill="hold" nodeType="withEffect">
                                  <p:stCondLst>
                                    <p:cond delay="1000"/>
                                  </p:stCondLst>
                                  <p:childTnLst>
                                    <p:set>
                                      <p:cBhvr>
                                        <p:cTn id="73" dur="1" fill="hold">
                                          <p:stCondLst>
                                            <p:cond delay="0"/>
                                          </p:stCondLst>
                                        </p:cTn>
                                        <p:tgtEl>
                                          <p:spTgt spid="23"/>
                                        </p:tgtEl>
                                        <p:attrNameLst>
                                          <p:attrName>style.visibility</p:attrName>
                                        </p:attrNameLst>
                                      </p:cBhvr>
                                      <p:to>
                                        <p:strVal val="visible"/>
                                      </p:to>
                                    </p:set>
                                    <p:animEffect transition="in" filter="wipe(left)">
                                      <p:cBhvr>
                                        <p:cTn id="74" dur="500"/>
                                        <p:tgtEl>
                                          <p:spTgt spid="23"/>
                                        </p:tgtEl>
                                      </p:cBhvr>
                                    </p:animEffect>
                                  </p:childTnLst>
                                </p:cTn>
                              </p:par>
                              <p:par>
                                <p:cTn id="75" presetID="10" presetClass="entr" presetSubtype="0" fill="hold" nodeType="withEffect">
                                  <p:stCondLst>
                                    <p:cond delay="1000"/>
                                  </p:stCondLst>
                                  <p:childTnLst>
                                    <p:set>
                                      <p:cBhvr>
                                        <p:cTn id="76" dur="1" fill="hold">
                                          <p:stCondLst>
                                            <p:cond delay="0"/>
                                          </p:stCondLst>
                                        </p:cTn>
                                        <p:tgtEl>
                                          <p:spTgt spid="29"/>
                                        </p:tgtEl>
                                        <p:attrNameLst>
                                          <p:attrName>style.visibility</p:attrName>
                                        </p:attrNameLst>
                                      </p:cBhvr>
                                      <p:to>
                                        <p:strVal val="visible"/>
                                      </p:to>
                                    </p:set>
                                    <p:animEffect transition="in" filter="fade">
                                      <p:cBhvr>
                                        <p:cTn id="77" dur="500"/>
                                        <p:tgtEl>
                                          <p:spTgt spid="29"/>
                                        </p:tgtEl>
                                      </p:cBhvr>
                                    </p:animEffect>
                                  </p:childTnLst>
                                </p:cTn>
                              </p:par>
                              <p:par>
                                <p:cTn id="78" presetID="10" presetClass="entr" presetSubtype="0" fill="hold" grpId="0" nodeType="withEffect">
                                  <p:stCondLst>
                                    <p:cond delay="1500"/>
                                  </p:stCondLst>
                                  <p:childTnLst>
                                    <p:set>
                                      <p:cBhvr>
                                        <p:cTn id="79" dur="1" fill="hold">
                                          <p:stCondLst>
                                            <p:cond delay="0"/>
                                          </p:stCondLst>
                                        </p:cTn>
                                        <p:tgtEl>
                                          <p:spTgt spid="21"/>
                                        </p:tgtEl>
                                        <p:attrNameLst>
                                          <p:attrName>style.visibility</p:attrName>
                                        </p:attrNameLst>
                                      </p:cBhvr>
                                      <p:to>
                                        <p:strVal val="visible"/>
                                      </p:to>
                                    </p:set>
                                    <p:animEffect transition="in" filter="fade">
                                      <p:cBhvr>
                                        <p:cTn id="80" dur="500"/>
                                        <p:tgtEl>
                                          <p:spTgt spid="21"/>
                                        </p:tgtEl>
                                      </p:cBhvr>
                                    </p:animEffect>
                                  </p:childTnLst>
                                </p:cTn>
                              </p:par>
                              <p:par>
                                <p:cTn id="81" presetID="10" presetClass="entr" presetSubtype="0" fill="hold" nodeType="withEffect">
                                  <p:stCondLst>
                                    <p:cond delay="1500"/>
                                  </p:stCondLst>
                                  <p:childTnLst>
                                    <p:set>
                                      <p:cBhvr>
                                        <p:cTn id="82" dur="1" fill="hold">
                                          <p:stCondLst>
                                            <p:cond delay="0"/>
                                          </p:stCondLst>
                                        </p:cTn>
                                        <p:tgtEl>
                                          <p:spTgt spid="34"/>
                                        </p:tgtEl>
                                        <p:attrNameLst>
                                          <p:attrName>style.visibility</p:attrName>
                                        </p:attrNameLst>
                                      </p:cBhvr>
                                      <p:to>
                                        <p:strVal val="visible"/>
                                      </p:to>
                                    </p:set>
                                    <p:animEffect transition="in" filter="fade">
                                      <p:cBhvr>
                                        <p:cTn id="8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p:bldP spid="112" grpId="0" animBg="1" autoUpdateAnimBg="0"/>
      <p:bldP spid="113" grpId="0" animBg="1" autoUpdateAnimBg="0"/>
      <p:bldP spid="114" grpId="0" animBg="1" autoUpdateAnimBg="0"/>
      <p:bldP spid="115" grpId="0" animBg="1" autoUpdateAnimBg="0"/>
      <p:bldP spid="116" grpId="0" animBg="1" autoUpdateAnimBg="0"/>
      <p:bldP spid="117" grpId="0" animBg="1" autoUpdateAnimBg="0"/>
      <p:bldP spid="118" grpId="0" animBg="1" autoUpdateAnimBg="0"/>
      <p:bldP spid="121" grpId="0" autoUpdateAnimBg="0"/>
      <p:bldP spid="122" grpId="0" autoUpdateAnimBg="0"/>
      <p:bldP spid="123" grpId="0" autoUpdateAnimBg="0"/>
      <p:bldP spid="19" grpId="0"/>
      <p:bldP spid="20" grpId="0"/>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 y="0"/>
            <a:ext cx="9144004" cy="5143500"/>
          </a:xfrm>
          <a:prstGeom prst="rect">
            <a:avLst/>
          </a:prstGeom>
        </p:spPr>
      </p:pic>
      <p:grpSp>
        <p:nvGrpSpPr>
          <p:cNvPr id="2" name="组合 1"/>
          <p:cNvGrpSpPr/>
          <p:nvPr/>
        </p:nvGrpSpPr>
        <p:grpSpPr>
          <a:xfrm>
            <a:off x="1172096" y="901155"/>
            <a:ext cx="7072312" cy="3482975"/>
            <a:chOff x="1358950" y="1173758"/>
            <a:chExt cx="7072312" cy="3482975"/>
          </a:xfrm>
        </p:grpSpPr>
        <p:sp>
          <p:nvSpPr>
            <p:cNvPr id="3" name="Freeform 5"/>
            <p:cNvSpPr/>
            <p:nvPr/>
          </p:nvSpPr>
          <p:spPr bwMode="auto">
            <a:xfrm>
              <a:off x="1358950" y="1173758"/>
              <a:ext cx="7072312" cy="3482975"/>
            </a:xfrm>
            <a:custGeom>
              <a:avLst/>
              <a:gdLst>
                <a:gd name="T0" fmla="*/ 97 w 9549"/>
                <a:gd name="T1" fmla="*/ 0 h 4700"/>
                <a:gd name="T2" fmla="*/ 9452 w 9549"/>
                <a:gd name="T3" fmla="*/ 0 h 4700"/>
                <a:gd name="T4" fmla="*/ 9549 w 9549"/>
                <a:gd name="T5" fmla="*/ 97 h 4700"/>
                <a:gd name="T6" fmla="*/ 9549 w 9549"/>
                <a:gd name="T7" fmla="*/ 4603 h 4700"/>
                <a:gd name="T8" fmla="*/ 9452 w 9549"/>
                <a:gd name="T9" fmla="*/ 4700 h 4700"/>
                <a:gd name="T10" fmla="*/ 97 w 9549"/>
                <a:gd name="T11" fmla="*/ 4700 h 4700"/>
                <a:gd name="T12" fmla="*/ 0 w 9549"/>
                <a:gd name="T13" fmla="*/ 4603 h 4700"/>
                <a:gd name="T14" fmla="*/ 0 w 9549"/>
                <a:gd name="T15" fmla="*/ 97 h 4700"/>
                <a:gd name="T16" fmla="*/ 97 w 9549"/>
                <a:gd name="T17" fmla="*/ 0 h 4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49" h="4700">
                  <a:moveTo>
                    <a:pt x="97" y="0"/>
                  </a:moveTo>
                  <a:lnTo>
                    <a:pt x="9452" y="0"/>
                  </a:lnTo>
                  <a:cubicBezTo>
                    <a:pt x="9505" y="0"/>
                    <a:pt x="9549" y="43"/>
                    <a:pt x="9549" y="97"/>
                  </a:cubicBezTo>
                  <a:lnTo>
                    <a:pt x="9549" y="4603"/>
                  </a:lnTo>
                  <a:cubicBezTo>
                    <a:pt x="9549" y="4656"/>
                    <a:pt x="9505" y="4700"/>
                    <a:pt x="9452" y="4700"/>
                  </a:cubicBezTo>
                  <a:lnTo>
                    <a:pt x="97" y="4700"/>
                  </a:lnTo>
                  <a:cubicBezTo>
                    <a:pt x="44" y="4700"/>
                    <a:pt x="0" y="4656"/>
                    <a:pt x="0" y="4603"/>
                  </a:cubicBezTo>
                  <a:lnTo>
                    <a:pt x="0" y="97"/>
                  </a:lnTo>
                  <a:cubicBezTo>
                    <a:pt x="0" y="43"/>
                    <a:pt x="44" y="0"/>
                    <a:pt x="97" y="0"/>
                  </a:cubicBezTo>
                  <a:close/>
                </a:path>
              </a:pathLst>
            </a:cu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5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Freeform 8"/>
            <p:cNvSpPr/>
            <p:nvPr/>
          </p:nvSpPr>
          <p:spPr bwMode="auto">
            <a:xfrm>
              <a:off x="7851825" y="4077295"/>
              <a:ext cx="579437" cy="579438"/>
            </a:xfrm>
            <a:custGeom>
              <a:avLst/>
              <a:gdLst>
                <a:gd name="T0" fmla="*/ 782 w 782"/>
                <a:gd name="T1" fmla="*/ 0 h 782"/>
                <a:gd name="T2" fmla="*/ 782 w 782"/>
                <a:gd name="T3" fmla="*/ 685 h 782"/>
                <a:gd name="T4" fmla="*/ 685 w 782"/>
                <a:gd name="T5" fmla="*/ 782 h 782"/>
                <a:gd name="T6" fmla="*/ 0 w 782"/>
                <a:gd name="T7" fmla="*/ 782 h 782"/>
                <a:gd name="T8" fmla="*/ 782 w 782"/>
                <a:gd name="T9" fmla="*/ 0 h 782"/>
              </a:gdLst>
              <a:ahLst/>
              <a:cxnLst>
                <a:cxn ang="0">
                  <a:pos x="T0" y="T1"/>
                </a:cxn>
                <a:cxn ang="0">
                  <a:pos x="T2" y="T3"/>
                </a:cxn>
                <a:cxn ang="0">
                  <a:pos x="T4" y="T5"/>
                </a:cxn>
                <a:cxn ang="0">
                  <a:pos x="T6" y="T7"/>
                </a:cxn>
                <a:cxn ang="0">
                  <a:pos x="T8" y="T9"/>
                </a:cxn>
              </a:cxnLst>
              <a:rect l="0" t="0" r="r" b="b"/>
              <a:pathLst>
                <a:path w="782" h="782">
                  <a:moveTo>
                    <a:pt x="782" y="0"/>
                  </a:moveTo>
                  <a:lnTo>
                    <a:pt x="782" y="685"/>
                  </a:lnTo>
                  <a:cubicBezTo>
                    <a:pt x="782" y="738"/>
                    <a:pt x="738" y="782"/>
                    <a:pt x="685" y="782"/>
                  </a:cubicBezTo>
                  <a:lnTo>
                    <a:pt x="0" y="782"/>
                  </a:lnTo>
                  <a:lnTo>
                    <a:pt x="782" y="0"/>
                  </a:lnTo>
                  <a:close/>
                </a:path>
              </a:pathLst>
            </a:custGeom>
            <a:solidFill>
              <a:srgbClr val="FF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grpSp>
      <p:sp>
        <p:nvSpPr>
          <p:cNvPr id="5" name="Freeform 6"/>
          <p:cNvSpPr/>
          <p:nvPr/>
        </p:nvSpPr>
        <p:spPr bwMode="auto">
          <a:xfrm>
            <a:off x="1073671" y="699542"/>
            <a:ext cx="2422525" cy="193675"/>
          </a:xfrm>
          <a:custGeom>
            <a:avLst/>
            <a:gdLst>
              <a:gd name="T0" fmla="*/ 249 w 3270"/>
              <a:gd name="T1" fmla="*/ 261 h 261"/>
              <a:gd name="T2" fmla="*/ 3270 w 3270"/>
              <a:gd name="T3" fmla="*/ 261 h 261"/>
              <a:gd name="T4" fmla="*/ 3022 w 3270"/>
              <a:gd name="T5" fmla="*/ 0 h 261"/>
              <a:gd name="T6" fmla="*/ 0 w 3270"/>
              <a:gd name="T7" fmla="*/ 0 h 261"/>
              <a:gd name="T8" fmla="*/ 249 w 3270"/>
              <a:gd name="T9" fmla="*/ 261 h 261"/>
            </a:gdLst>
            <a:ahLst/>
            <a:cxnLst>
              <a:cxn ang="0">
                <a:pos x="T0" y="T1"/>
              </a:cxn>
              <a:cxn ang="0">
                <a:pos x="T2" y="T3"/>
              </a:cxn>
              <a:cxn ang="0">
                <a:pos x="T4" y="T5"/>
              </a:cxn>
              <a:cxn ang="0">
                <a:pos x="T6" y="T7"/>
              </a:cxn>
              <a:cxn ang="0">
                <a:pos x="T8" y="T9"/>
              </a:cxn>
            </a:cxnLst>
            <a:rect l="0" t="0" r="r" b="b"/>
            <a:pathLst>
              <a:path w="3270" h="261">
                <a:moveTo>
                  <a:pt x="249" y="261"/>
                </a:moveTo>
                <a:lnTo>
                  <a:pt x="3270" y="261"/>
                </a:lnTo>
                <a:lnTo>
                  <a:pt x="3022" y="0"/>
                </a:lnTo>
                <a:lnTo>
                  <a:pt x="0" y="0"/>
                </a:lnTo>
                <a:lnTo>
                  <a:pt x="249" y="261"/>
                </a:lnTo>
                <a:close/>
              </a:path>
            </a:pathLst>
          </a:custGeom>
          <a:solidFill>
            <a:srgbClr val="C0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6" name="Freeform 7"/>
          <p:cNvSpPr/>
          <p:nvPr/>
        </p:nvSpPr>
        <p:spPr bwMode="auto">
          <a:xfrm>
            <a:off x="1073671" y="699542"/>
            <a:ext cx="2238375" cy="1554163"/>
          </a:xfrm>
          <a:custGeom>
            <a:avLst/>
            <a:gdLst>
              <a:gd name="T0" fmla="*/ 3022 w 3022"/>
              <a:gd name="T1" fmla="*/ 0 h 2098"/>
              <a:gd name="T2" fmla="*/ 0 w 3022"/>
              <a:gd name="T3" fmla="*/ 0 h 2098"/>
              <a:gd name="T4" fmla="*/ 0 w 3022"/>
              <a:gd name="T5" fmla="*/ 2098 h 2098"/>
              <a:gd name="T6" fmla="*/ 2165 w 3022"/>
              <a:gd name="T7" fmla="*/ 2098 h 2098"/>
              <a:gd name="T8" fmla="*/ 3022 w 3022"/>
              <a:gd name="T9" fmla="*/ 0 h 2098"/>
            </a:gdLst>
            <a:ahLst/>
            <a:cxnLst>
              <a:cxn ang="0">
                <a:pos x="T0" y="T1"/>
              </a:cxn>
              <a:cxn ang="0">
                <a:pos x="T2" y="T3"/>
              </a:cxn>
              <a:cxn ang="0">
                <a:pos x="T4" y="T5"/>
              </a:cxn>
              <a:cxn ang="0">
                <a:pos x="T6" y="T7"/>
              </a:cxn>
              <a:cxn ang="0">
                <a:pos x="T8" y="T9"/>
              </a:cxn>
            </a:cxnLst>
            <a:rect l="0" t="0" r="r" b="b"/>
            <a:pathLst>
              <a:path w="3022" h="2098">
                <a:moveTo>
                  <a:pt x="3022" y="0"/>
                </a:moveTo>
                <a:lnTo>
                  <a:pt x="0" y="0"/>
                </a:lnTo>
                <a:lnTo>
                  <a:pt x="0" y="2098"/>
                </a:lnTo>
                <a:lnTo>
                  <a:pt x="2165" y="2098"/>
                </a:lnTo>
                <a:lnTo>
                  <a:pt x="3022" y="0"/>
                </a:lnTo>
                <a:close/>
              </a:path>
            </a:pathLst>
          </a:custGeom>
          <a:solidFill>
            <a:srgbClr val="FF0000"/>
          </a:solidFill>
          <a:ln>
            <a:noFill/>
          </a:ln>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7" name="Freeform 9"/>
          <p:cNvSpPr>
            <a:spLocks noEditPoints="1"/>
          </p:cNvSpPr>
          <p:nvPr/>
        </p:nvSpPr>
        <p:spPr bwMode="auto">
          <a:xfrm>
            <a:off x="7966596" y="4130130"/>
            <a:ext cx="198437" cy="198438"/>
          </a:xfrm>
          <a:custGeom>
            <a:avLst/>
            <a:gdLst>
              <a:gd name="T0" fmla="*/ 146 w 268"/>
              <a:gd name="T1" fmla="*/ 226 h 268"/>
              <a:gd name="T2" fmla="*/ 125 w 268"/>
              <a:gd name="T3" fmla="*/ 209 h 268"/>
              <a:gd name="T4" fmla="*/ 177 w 268"/>
              <a:gd name="T5" fmla="*/ 148 h 268"/>
              <a:gd name="T6" fmla="*/ 43 w 268"/>
              <a:gd name="T7" fmla="*/ 148 h 268"/>
              <a:gd name="T8" fmla="*/ 43 w 268"/>
              <a:gd name="T9" fmla="*/ 120 h 268"/>
              <a:gd name="T10" fmla="*/ 177 w 268"/>
              <a:gd name="T11" fmla="*/ 120 h 268"/>
              <a:gd name="T12" fmla="*/ 125 w 268"/>
              <a:gd name="T13" fmla="*/ 60 h 268"/>
              <a:gd name="T14" fmla="*/ 146 w 268"/>
              <a:gd name="T15" fmla="*/ 42 h 268"/>
              <a:gd name="T16" fmla="*/ 224 w 268"/>
              <a:gd name="T17" fmla="*/ 134 h 268"/>
              <a:gd name="T18" fmla="*/ 146 w 268"/>
              <a:gd name="T19" fmla="*/ 226 h 268"/>
              <a:gd name="T20" fmla="*/ 134 w 268"/>
              <a:gd name="T21" fmla="*/ 0 h 268"/>
              <a:gd name="T22" fmla="*/ 268 w 268"/>
              <a:gd name="T23" fmla="*/ 134 h 268"/>
              <a:gd name="T24" fmla="*/ 134 w 268"/>
              <a:gd name="T25" fmla="*/ 268 h 268"/>
              <a:gd name="T26" fmla="*/ 0 w 268"/>
              <a:gd name="T27" fmla="*/ 134 h 268"/>
              <a:gd name="T28" fmla="*/ 134 w 268"/>
              <a:gd name="T29" fmla="*/ 0 h 268"/>
              <a:gd name="T30" fmla="*/ 134 w 268"/>
              <a:gd name="T31" fmla="*/ 17 h 268"/>
              <a:gd name="T32" fmla="*/ 250 w 268"/>
              <a:gd name="T33" fmla="*/ 134 h 268"/>
              <a:gd name="T34" fmla="*/ 134 w 268"/>
              <a:gd name="T35" fmla="*/ 251 h 268"/>
              <a:gd name="T36" fmla="*/ 17 w 268"/>
              <a:gd name="T37" fmla="*/ 134 h 268"/>
              <a:gd name="T38" fmla="*/ 134 w 268"/>
              <a:gd name="T39" fmla="*/ 1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8" h="268">
                <a:moveTo>
                  <a:pt x="146" y="226"/>
                </a:moveTo>
                <a:lnTo>
                  <a:pt x="125" y="209"/>
                </a:lnTo>
                <a:lnTo>
                  <a:pt x="177" y="148"/>
                </a:lnTo>
                <a:lnTo>
                  <a:pt x="43" y="148"/>
                </a:lnTo>
                <a:lnTo>
                  <a:pt x="43" y="120"/>
                </a:lnTo>
                <a:lnTo>
                  <a:pt x="177" y="120"/>
                </a:lnTo>
                <a:lnTo>
                  <a:pt x="125" y="60"/>
                </a:lnTo>
                <a:lnTo>
                  <a:pt x="146" y="42"/>
                </a:lnTo>
                <a:lnTo>
                  <a:pt x="224" y="134"/>
                </a:lnTo>
                <a:lnTo>
                  <a:pt x="146" y="226"/>
                </a:lnTo>
                <a:close/>
                <a:moveTo>
                  <a:pt x="134" y="0"/>
                </a:moveTo>
                <a:cubicBezTo>
                  <a:pt x="208" y="0"/>
                  <a:pt x="268" y="60"/>
                  <a:pt x="268" y="134"/>
                </a:cubicBezTo>
                <a:cubicBezTo>
                  <a:pt x="268" y="208"/>
                  <a:pt x="208" y="268"/>
                  <a:pt x="134" y="268"/>
                </a:cubicBezTo>
                <a:cubicBezTo>
                  <a:pt x="60" y="268"/>
                  <a:pt x="0" y="208"/>
                  <a:pt x="0" y="134"/>
                </a:cubicBezTo>
                <a:cubicBezTo>
                  <a:pt x="0" y="60"/>
                  <a:pt x="60" y="0"/>
                  <a:pt x="134" y="0"/>
                </a:cubicBezTo>
                <a:close/>
                <a:moveTo>
                  <a:pt x="134" y="17"/>
                </a:moveTo>
                <a:cubicBezTo>
                  <a:pt x="198" y="17"/>
                  <a:pt x="250" y="70"/>
                  <a:pt x="250" y="134"/>
                </a:cubicBezTo>
                <a:cubicBezTo>
                  <a:pt x="250" y="199"/>
                  <a:pt x="198" y="251"/>
                  <a:pt x="134" y="251"/>
                </a:cubicBezTo>
                <a:cubicBezTo>
                  <a:pt x="69" y="251"/>
                  <a:pt x="17" y="199"/>
                  <a:pt x="17" y="134"/>
                </a:cubicBezTo>
                <a:cubicBezTo>
                  <a:pt x="17" y="70"/>
                  <a:pt x="69" y="17"/>
                  <a:pt x="134" y="1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8" name="TextBox 7"/>
          <p:cNvSpPr txBox="1"/>
          <p:nvPr/>
        </p:nvSpPr>
        <p:spPr>
          <a:xfrm>
            <a:off x="1683547" y="864839"/>
            <a:ext cx="698793" cy="1323439"/>
          </a:xfrm>
          <a:prstGeom prst="rect">
            <a:avLst/>
          </a:prstGeom>
          <a:noFill/>
        </p:spPr>
        <p:txBody>
          <a:bodyPr wrap="square" rtlCol="0">
            <a:spAutoFit/>
          </a:bodyPr>
          <a:lstStyle/>
          <a:p>
            <a:r>
              <a:rPr lang="en-US" altLang="zh-CN" sz="8000" b="1" dirty="0">
                <a:solidFill>
                  <a:srgbClr val="F8F8F8"/>
                </a:solidFill>
                <a:latin typeface="微软雅黑" panose="020B0503020204020204" pitchFamily="34" charset="-122"/>
                <a:ea typeface="微软雅黑" panose="020B0503020204020204" pitchFamily="34" charset="-122"/>
              </a:rPr>
              <a:t>1</a:t>
            </a:r>
            <a:endParaRPr lang="zh-CN" altLang="en-US" sz="8000" b="1" dirty="0">
              <a:solidFill>
                <a:srgbClr val="F8F8F8"/>
              </a:solidFill>
              <a:latin typeface="微软雅黑" panose="020B0503020204020204" pitchFamily="34" charset="-122"/>
              <a:ea typeface="微软雅黑" panose="020B0503020204020204" pitchFamily="34" charset="-122"/>
            </a:endParaRPr>
          </a:p>
        </p:txBody>
      </p:sp>
      <p:sp>
        <p:nvSpPr>
          <p:cNvPr id="9" name="TextBox 8"/>
          <p:cNvSpPr txBox="1"/>
          <p:nvPr/>
        </p:nvSpPr>
        <p:spPr>
          <a:xfrm>
            <a:off x="3195761" y="1264949"/>
            <a:ext cx="4038847" cy="584775"/>
          </a:xfrm>
          <a:prstGeom prst="rect">
            <a:avLst/>
          </a:prstGeom>
          <a:noFill/>
        </p:spPr>
        <p:txBody>
          <a:bodyPr wrap="square" rtlCol="0">
            <a:spAutoFit/>
          </a:bodyPr>
          <a:lstStyle/>
          <a:p>
            <a:r>
              <a:rPr lang="zh-CN" altLang="en-US" sz="3200" b="1" dirty="0">
                <a:solidFill>
                  <a:srgbClr val="2B2A30"/>
                </a:solidFill>
                <a:latin typeface="微软雅黑" panose="020B0503020204020204" pitchFamily="34" charset="-122"/>
                <a:ea typeface="微软雅黑" panose="020B0503020204020204" pitchFamily="34" charset="-122"/>
              </a:rPr>
              <a:t>请输入</a:t>
            </a:r>
            <a:r>
              <a:rPr lang="zh-CN" altLang="en-US" sz="3200" b="1" dirty="0" smtClean="0">
                <a:solidFill>
                  <a:srgbClr val="2B2A30"/>
                </a:solidFill>
                <a:latin typeface="微软雅黑" panose="020B0503020204020204" pitchFamily="34" charset="-122"/>
                <a:ea typeface="微软雅黑" panose="020B0503020204020204" pitchFamily="34" charset="-122"/>
              </a:rPr>
              <a:t>第一部分标题</a:t>
            </a:r>
            <a:endParaRPr lang="zh-CN" altLang="en-US" sz="3200" b="1" dirty="0">
              <a:solidFill>
                <a:srgbClr val="2B2A30"/>
              </a:solidFill>
              <a:latin typeface="微软雅黑" panose="020B0503020204020204" pitchFamily="34" charset="-122"/>
              <a:ea typeface="微软雅黑" panose="020B0503020204020204" pitchFamily="34" charset="-122"/>
            </a:endParaRPr>
          </a:p>
        </p:txBody>
      </p:sp>
      <p:sp>
        <p:nvSpPr>
          <p:cNvPr id="10" name="Rectangle 13"/>
          <p:cNvSpPr>
            <a:spLocks noChangeArrowheads="1"/>
          </p:cNvSpPr>
          <p:nvPr/>
        </p:nvSpPr>
        <p:spPr bwMode="auto">
          <a:xfrm>
            <a:off x="1164213" y="1580206"/>
            <a:ext cx="566502" cy="353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p>
            <a:pPr>
              <a:buFontTx/>
              <a:buNone/>
            </a:pPr>
            <a:r>
              <a:rPr lang="zh-CN" altLang="zh-CN" sz="2300" dirty="0" smtClean="0">
                <a:solidFill>
                  <a:srgbClr val="FFFFFF"/>
                </a:solidFill>
                <a:latin typeface="微软雅黑" panose="020B0503020204020204" pitchFamily="34" charset="-122"/>
                <a:ea typeface="微软雅黑" panose="020B0503020204020204" pitchFamily="34" charset="-122"/>
              </a:rPr>
              <a:t>Part</a:t>
            </a:r>
            <a:endParaRPr lang="zh-CN" altLang="zh-CN" dirty="0" smtClean="0">
              <a:solidFill>
                <a:srgbClr val="FEAE01"/>
              </a:solidFill>
              <a:latin typeface="微软雅黑" panose="020B0503020204020204" pitchFamily="34" charset="-122"/>
              <a:ea typeface="微软雅黑" panose="020B0503020204020204" pitchFamily="34" charset="-122"/>
            </a:endParaRPr>
          </a:p>
        </p:txBody>
      </p:sp>
      <p:sp>
        <p:nvSpPr>
          <p:cNvPr id="11" name="TextBox 10"/>
          <p:cNvSpPr txBox="1"/>
          <p:nvPr/>
        </p:nvSpPr>
        <p:spPr>
          <a:xfrm>
            <a:off x="2032943" y="2515642"/>
            <a:ext cx="5317950" cy="1015663"/>
          </a:xfrm>
          <a:prstGeom prst="rect">
            <a:avLst/>
          </a:prstGeom>
          <a:noFill/>
        </p:spPr>
        <p:txBody>
          <a:bodyPr wrap="square" rtlCol="0">
            <a:spAutoFit/>
          </a:bodyPr>
          <a:lstStyle/>
          <a:p>
            <a:pPr>
              <a:lnSpc>
                <a:spcPct val="150000"/>
              </a:lnSpc>
            </a:pPr>
            <a:r>
              <a:rPr lang="zh-CN" altLang="en-US" sz="2000" dirty="0" smtClean="0">
                <a:solidFill>
                  <a:srgbClr val="2B2A30"/>
                </a:solidFill>
                <a:latin typeface="微软雅黑" panose="020B0503020204020204" pitchFamily="34" charset="-122"/>
                <a:ea typeface="微软雅黑" panose="020B0503020204020204" pitchFamily="34" charset="-122"/>
              </a:rPr>
              <a:t>点击添加</a:t>
            </a:r>
            <a:r>
              <a:rPr lang="zh-CN" altLang="en-US" sz="2000" dirty="0">
                <a:solidFill>
                  <a:srgbClr val="2B2A30"/>
                </a:solidFill>
                <a:latin typeface="微软雅黑" panose="020B0503020204020204" pitchFamily="34" charset="-122"/>
                <a:ea typeface="微软雅黑" panose="020B0503020204020204" pitchFamily="34" charset="-122"/>
              </a:rPr>
              <a:t>文字内容点击添加文字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r>
              <a:rPr lang="zh-CN" altLang="en-US" sz="2000" dirty="0">
                <a:solidFill>
                  <a:srgbClr val="2B2A30"/>
                </a:solidFill>
                <a:latin typeface="微软雅黑" panose="020B0503020204020204" pitchFamily="34" charset="-122"/>
                <a:ea typeface="微软雅黑" panose="020B0503020204020204" pitchFamily="34" charset="-122"/>
              </a:rPr>
              <a:t>点击添加文字</a:t>
            </a:r>
            <a:r>
              <a:rPr lang="zh-CN" altLang="en-US" sz="2000" dirty="0" smtClean="0">
                <a:solidFill>
                  <a:srgbClr val="2B2A30"/>
                </a:solidFill>
                <a:latin typeface="微软雅黑" panose="020B0503020204020204" pitchFamily="34" charset="-122"/>
                <a:ea typeface="微软雅黑" panose="020B0503020204020204" pitchFamily="34" charset="-122"/>
              </a:rPr>
              <a:t>内容。</a:t>
            </a:r>
            <a:endParaRPr lang="zh-CN" altLang="en-US" sz="2000" dirty="0">
              <a:solidFill>
                <a:srgbClr val="2B2A30"/>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3174429" y="1858278"/>
            <a:ext cx="4276204" cy="369332"/>
          </a:xfrm>
          <a:prstGeom prst="rect">
            <a:avLst/>
          </a:prstGeom>
          <a:noFill/>
        </p:spPr>
        <p:txBody>
          <a:bodyPr wrap="square" rtlCol="0">
            <a:spAutoFit/>
          </a:bodyPr>
          <a:lstStyle/>
          <a:p>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节标题一   </a:t>
            </a:r>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节标题二  </a:t>
            </a:r>
            <a:r>
              <a:rPr lang="en-US" altLang="zh-CN" dirty="0" smtClean="0">
                <a:solidFill>
                  <a:srgbClr val="2B2A30"/>
                </a:solidFill>
                <a:latin typeface="微软雅黑" panose="020B0503020204020204" pitchFamily="34" charset="-122"/>
                <a:ea typeface="微软雅黑" panose="020B0503020204020204" pitchFamily="34" charset="-122"/>
              </a:rPr>
              <a:t>◎</a:t>
            </a:r>
            <a:r>
              <a:rPr lang="zh-CN" altLang="en-US" dirty="0" smtClean="0">
                <a:solidFill>
                  <a:srgbClr val="2B2A30"/>
                </a:solidFill>
                <a:latin typeface="微软雅黑" panose="020B0503020204020204" pitchFamily="34" charset="-122"/>
                <a:ea typeface="微软雅黑" panose="020B0503020204020204" pitchFamily="34" charset="-122"/>
              </a:rPr>
              <a:t>节标题三</a:t>
            </a:r>
            <a:endParaRPr lang="zh-CN" altLang="en-US" dirty="0">
              <a:solidFill>
                <a:srgbClr val="2B2A3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advTm="8000">
        <p14:gallery dir="l"/>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500"/>
                                        <p:tgtEl>
                                          <p:spTgt spid="5"/>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up)">
                                      <p:cBhvr>
                                        <p:cTn id="15" dur="500"/>
                                        <p:tgtEl>
                                          <p:spTgt spid="6"/>
                                        </p:tgtEl>
                                      </p:cBhvr>
                                    </p:animEffect>
                                  </p:childTnLst>
                                </p:cTn>
                              </p:par>
                            </p:childTnLst>
                          </p:cTn>
                        </p:par>
                        <p:par>
                          <p:cTn id="16" fill="hold">
                            <p:stCondLst>
                              <p:cond delay="1500"/>
                            </p:stCondLst>
                            <p:childTnLst>
                              <p:par>
                                <p:cTn id="17" presetID="31"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 calcmode="lin" valueType="num">
                                      <p:cBhvr>
                                        <p:cTn id="21" dur="500" fill="hold"/>
                                        <p:tgtEl>
                                          <p:spTgt spid="8"/>
                                        </p:tgtEl>
                                        <p:attrNameLst>
                                          <p:attrName>style.rotation</p:attrName>
                                        </p:attrNameLst>
                                      </p:cBhvr>
                                      <p:tavLst>
                                        <p:tav tm="0">
                                          <p:val>
                                            <p:fltVal val="90"/>
                                          </p:val>
                                        </p:tav>
                                        <p:tav tm="100000">
                                          <p:val>
                                            <p:fltVal val="0"/>
                                          </p:val>
                                        </p:tav>
                                      </p:tavLst>
                                    </p:anim>
                                    <p:animEffect transition="in" filter="fade">
                                      <p:cBhvr>
                                        <p:cTn id="22" dur="500"/>
                                        <p:tgtEl>
                                          <p:spTgt spid="8"/>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 calcmode="lin" valueType="num">
                                      <p:cBhvr>
                                        <p:cTn id="27" dur="500" fill="hold"/>
                                        <p:tgtEl>
                                          <p:spTgt spid="10"/>
                                        </p:tgtEl>
                                        <p:attrNameLst>
                                          <p:attrName>style.rotation</p:attrName>
                                        </p:attrNameLst>
                                      </p:cBhvr>
                                      <p:tavLst>
                                        <p:tav tm="0">
                                          <p:val>
                                            <p:fltVal val="90"/>
                                          </p:val>
                                        </p:tav>
                                        <p:tav tm="100000">
                                          <p:val>
                                            <p:fltVal val="0"/>
                                          </p:val>
                                        </p:tav>
                                      </p:tavLst>
                                    </p:anim>
                                    <p:animEffect transition="in" filter="fade">
                                      <p:cBhvr>
                                        <p:cTn id="28" dur="500"/>
                                        <p:tgtEl>
                                          <p:spTgt spid="10"/>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par>
                          <p:cTn id="36" fill="hold">
                            <p:stCondLst>
                              <p:cond delay="2500"/>
                            </p:stCondLst>
                            <p:childTnLst>
                              <p:par>
                                <p:cTn id="37" presetID="31" presetClass="entr" presetSubtype="0" fill="hold" grpId="0" nodeType="after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 calcmode="lin" valueType="num">
                                      <p:cBhvr>
                                        <p:cTn id="41" dur="500" fill="hold"/>
                                        <p:tgtEl>
                                          <p:spTgt spid="11"/>
                                        </p:tgtEl>
                                        <p:attrNameLst>
                                          <p:attrName>style.rotation</p:attrName>
                                        </p:attrNameLst>
                                      </p:cBhvr>
                                      <p:tavLst>
                                        <p:tav tm="0">
                                          <p:val>
                                            <p:fltVal val="90"/>
                                          </p:val>
                                        </p:tav>
                                        <p:tav tm="100000">
                                          <p:val>
                                            <p:fltVal val="0"/>
                                          </p:val>
                                        </p:tav>
                                      </p:tavLst>
                                    </p:anim>
                                    <p:animEffect transition="in" filter="fade">
                                      <p:cBhvr>
                                        <p:cTn id="4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p:bldP spid="9" grpId="0"/>
      <p:bldP spid="10" grpId="0"/>
      <p:bldP spid="11" grpId="0"/>
      <p:bldP spid="1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grpSp>
        <p:nvGrpSpPr>
          <p:cNvPr id="31" name="组合 30"/>
          <p:cNvGrpSpPr/>
          <p:nvPr/>
        </p:nvGrpSpPr>
        <p:grpSpPr>
          <a:xfrm>
            <a:off x="-10829" y="3795886"/>
            <a:ext cx="8460000" cy="720080"/>
            <a:chOff x="-10829" y="3621878"/>
            <a:chExt cx="8460000" cy="720080"/>
          </a:xfrm>
        </p:grpSpPr>
        <p:sp>
          <p:nvSpPr>
            <p:cNvPr id="32" name="矩形 31"/>
            <p:cNvSpPr/>
            <p:nvPr/>
          </p:nvSpPr>
          <p:spPr>
            <a:xfrm>
              <a:off x="-10829" y="3621878"/>
              <a:ext cx="8460000" cy="720080"/>
            </a:xfrm>
            <a:prstGeom prst="rect">
              <a:avLst/>
            </a:prstGeom>
            <a:solidFill>
              <a:srgbClr val="C0000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latin typeface="微软雅黑" panose="020B0503020204020204" pitchFamily="34" charset="-122"/>
                <a:ea typeface="微软雅黑" panose="020B0503020204020204" pitchFamily="34" charset="-122"/>
              </a:endParaRPr>
            </a:p>
          </p:txBody>
        </p:sp>
        <p:sp>
          <p:nvSpPr>
            <p:cNvPr id="33" name="TextBox 6"/>
            <p:cNvSpPr txBox="1">
              <a:spLocks noChangeArrowheads="1"/>
            </p:cNvSpPr>
            <p:nvPr/>
          </p:nvSpPr>
          <p:spPr bwMode="auto">
            <a:xfrm>
              <a:off x="7092280" y="3668277"/>
              <a:ext cx="1326004" cy="646331"/>
            </a:xfrm>
            <a:prstGeom prst="rect">
              <a:avLst/>
            </a:prstGeom>
            <a:effectLst/>
          </p:spPr>
          <p:txBody>
            <a:bodyPr wrap="none">
              <a:spAutoFit/>
            </a:bodyPr>
            <a:lstStyle>
              <a:defPPr>
                <a:defRPr lang="zh-CN"/>
              </a:defPPr>
              <a:lvl1pPr lvl="0" algn="r">
                <a:defRPr sz="1200">
                  <a:solidFill>
                    <a:srgbClr val="DB9557"/>
                  </a:solidFill>
                  <a:latin typeface="Broadway" pitchFamily="82" charset="0"/>
                </a:defRPr>
              </a:lvl1pPr>
            </a:lstStyle>
            <a:p>
              <a:pPr algn="l"/>
              <a:r>
                <a:rPr lang="en-US" altLang="zh-CN" sz="3600" b="1" dirty="0" smtClean="0">
                  <a:solidFill>
                    <a:srgbClr val="F2EBE3"/>
                  </a:solidFill>
                  <a:latin typeface="微软雅黑" panose="020B0503020204020204" pitchFamily="34" charset="-122"/>
                  <a:ea typeface="微软雅黑" panose="020B0503020204020204" pitchFamily="34" charset="-122"/>
                </a:rPr>
                <a:t>2015</a:t>
              </a:r>
              <a:endParaRPr lang="zh-CN" altLang="en-US" sz="3600" b="1" dirty="0">
                <a:solidFill>
                  <a:srgbClr val="F2EBE3"/>
                </a:solidFill>
                <a:latin typeface="微软雅黑" panose="020B0503020204020204" pitchFamily="34" charset="-122"/>
                <a:ea typeface="微软雅黑" panose="020B0503020204020204" pitchFamily="34" charset="-122"/>
              </a:endParaRPr>
            </a:p>
          </p:txBody>
        </p:sp>
        <p:sp>
          <p:nvSpPr>
            <p:cNvPr id="34" name="圆角矩形 42"/>
            <p:cNvSpPr/>
            <p:nvPr/>
          </p:nvSpPr>
          <p:spPr>
            <a:xfrm>
              <a:off x="209842" y="3868960"/>
              <a:ext cx="273162" cy="208861"/>
            </a:xfrm>
            <a:custGeom>
              <a:avLst/>
              <a:gdLst/>
              <a:ahLst/>
              <a:cxnLst/>
              <a:rect l="l" t="t" r="r" b="b"/>
              <a:pathLst>
                <a:path w="698387" h="533991">
                  <a:moveTo>
                    <a:pt x="141918" y="342270"/>
                  </a:moveTo>
                  <a:cubicBezTo>
                    <a:pt x="137383" y="342270"/>
                    <a:pt x="133706" y="345946"/>
                    <a:pt x="133706" y="350481"/>
                  </a:cubicBezTo>
                  <a:lnTo>
                    <a:pt x="133706" y="383326"/>
                  </a:lnTo>
                  <a:cubicBezTo>
                    <a:pt x="133706" y="387861"/>
                    <a:pt x="137383" y="391538"/>
                    <a:pt x="141918" y="391538"/>
                  </a:cubicBezTo>
                  <a:lnTo>
                    <a:pt x="348961" y="391538"/>
                  </a:lnTo>
                  <a:cubicBezTo>
                    <a:pt x="353496" y="391538"/>
                    <a:pt x="357172" y="387861"/>
                    <a:pt x="357172" y="383326"/>
                  </a:cubicBezTo>
                  <a:lnTo>
                    <a:pt x="357172" y="350481"/>
                  </a:lnTo>
                  <a:cubicBezTo>
                    <a:pt x="357172" y="345946"/>
                    <a:pt x="353496" y="342270"/>
                    <a:pt x="348961" y="342270"/>
                  </a:cubicBezTo>
                  <a:close/>
                  <a:moveTo>
                    <a:pt x="141918" y="269758"/>
                  </a:moveTo>
                  <a:cubicBezTo>
                    <a:pt x="137383" y="269758"/>
                    <a:pt x="133706" y="273435"/>
                    <a:pt x="133706" y="277970"/>
                  </a:cubicBezTo>
                  <a:lnTo>
                    <a:pt x="133706" y="310815"/>
                  </a:lnTo>
                  <a:cubicBezTo>
                    <a:pt x="133706" y="315350"/>
                    <a:pt x="137383" y="319027"/>
                    <a:pt x="141918" y="319027"/>
                  </a:cubicBezTo>
                  <a:lnTo>
                    <a:pt x="563847" y="319027"/>
                  </a:lnTo>
                  <a:cubicBezTo>
                    <a:pt x="568382" y="319027"/>
                    <a:pt x="572059" y="315350"/>
                    <a:pt x="572059" y="310815"/>
                  </a:cubicBezTo>
                  <a:lnTo>
                    <a:pt x="572059" y="277970"/>
                  </a:lnTo>
                  <a:cubicBezTo>
                    <a:pt x="572059" y="273435"/>
                    <a:pt x="568382" y="269758"/>
                    <a:pt x="563847" y="269758"/>
                  </a:cubicBezTo>
                  <a:close/>
                  <a:moveTo>
                    <a:pt x="141918" y="194750"/>
                  </a:moveTo>
                  <a:cubicBezTo>
                    <a:pt x="137383" y="194750"/>
                    <a:pt x="133706" y="198427"/>
                    <a:pt x="133706" y="202962"/>
                  </a:cubicBezTo>
                  <a:lnTo>
                    <a:pt x="133706" y="235806"/>
                  </a:lnTo>
                  <a:cubicBezTo>
                    <a:pt x="133706" y="240341"/>
                    <a:pt x="137383" y="244018"/>
                    <a:pt x="141918" y="244018"/>
                  </a:cubicBezTo>
                  <a:lnTo>
                    <a:pt x="563847" y="244018"/>
                  </a:lnTo>
                  <a:cubicBezTo>
                    <a:pt x="568382" y="244018"/>
                    <a:pt x="572059" y="240341"/>
                    <a:pt x="572059" y="235806"/>
                  </a:cubicBezTo>
                  <a:lnTo>
                    <a:pt x="572059" y="202962"/>
                  </a:lnTo>
                  <a:cubicBezTo>
                    <a:pt x="572059" y="198427"/>
                    <a:pt x="568382" y="194750"/>
                    <a:pt x="563847" y="194750"/>
                  </a:cubicBezTo>
                  <a:close/>
                  <a:moveTo>
                    <a:pt x="150580" y="0"/>
                  </a:moveTo>
                  <a:lnTo>
                    <a:pt x="183426" y="0"/>
                  </a:lnTo>
                  <a:cubicBezTo>
                    <a:pt x="187961" y="0"/>
                    <a:pt x="191637" y="3676"/>
                    <a:pt x="191637" y="8211"/>
                  </a:cubicBezTo>
                  <a:lnTo>
                    <a:pt x="191637" y="54795"/>
                  </a:lnTo>
                  <a:lnTo>
                    <a:pt x="221956" y="54795"/>
                  </a:lnTo>
                  <a:lnTo>
                    <a:pt x="221956" y="8213"/>
                  </a:lnTo>
                  <a:cubicBezTo>
                    <a:pt x="221956" y="3678"/>
                    <a:pt x="225632" y="2"/>
                    <a:pt x="230167" y="2"/>
                  </a:cubicBezTo>
                  <a:lnTo>
                    <a:pt x="263013" y="2"/>
                  </a:lnTo>
                  <a:cubicBezTo>
                    <a:pt x="267548" y="2"/>
                    <a:pt x="271224" y="3678"/>
                    <a:pt x="271224" y="8213"/>
                  </a:cubicBezTo>
                  <a:lnTo>
                    <a:pt x="271224" y="54795"/>
                  </a:lnTo>
                  <a:lnTo>
                    <a:pt x="443202" y="54795"/>
                  </a:lnTo>
                  <a:lnTo>
                    <a:pt x="443202" y="8213"/>
                  </a:lnTo>
                  <a:cubicBezTo>
                    <a:pt x="443202" y="3678"/>
                    <a:pt x="446878" y="2"/>
                    <a:pt x="451413" y="2"/>
                  </a:cubicBezTo>
                  <a:lnTo>
                    <a:pt x="484259" y="2"/>
                  </a:lnTo>
                  <a:cubicBezTo>
                    <a:pt x="488794" y="2"/>
                    <a:pt x="492470" y="3678"/>
                    <a:pt x="492470" y="8213"/>
                  </a:cubicBezTo>
                  <a:lnTo>
                    <a:pt x="492470" y="54795"/>
                  </a:lnTo>
                  <a:lnTo>
                    <a:pt x="522791" y="54795"/>
                  </a:lnTo>
                  <a:lnTo>
                    <a:pt x="522791" y="8214"/>
                  </a:lnTo>
                  <a:cubicBezTo>
                    <a:pt x="522791" y="3679"/>
                    <a:pt x="526467" y="3"/>
                    <a:pt x="531002" y="3"/>
                  </a:cubicBezTo>
                  <a:lnTo>
                    <a:pt x="563848" y="3"/>
                  </a:lnTo>
                  <a:cubicBezTo>
                    <a:pt x="568383" y="3"/>
                    <a:pt x="572059" y="3679"/>
                    <a:pt x="572059" y="8214"/>
                  </a:cubicBezTo>
                  <a:lnTo>
                    <a:pt x="572059" y="54795"/>
                  </a:lnTo>
                  <a:lnTo>
                    <a:pt x="618520" y="54795"/>
                  </a:lnTo>
                  <a:cubicBezTo>
                    <a:pt x="662629" y="54795"/>
                    <a:pt x="698387" y="90553"/>
                    <a:pt x="698387" y="134663"/>
                  </a:cubicBezTo>
                  <a:lnTo>
                    <a:pt x="698387" y="454124"/>
                  </a:lnTo>
                  <a:cubicBezTo>
                    <a:pt x="698387" y="498233"/>
                    <a:pt x="662629" y="533991"/>
                    <a:pt x="618520" y="533991"/>
                  </a:cubicBezTo>
                  <a:lnTo>
                    <a:pt x="79868" y="533991"/>
                  </a:lnTo>
                  <a:cubicBezTo>
                    <a:pt x="35758" y="533991"/>
                    <a:pt x="0" y="498233"/>
                    <a:pt x="0" y="454124"/>
                  </a:cubicBezTo>
                  <a:lnTo>
                    <a:pt x="0" y="134663"/>
                  </a:lnTo>
                  <a:cubicBezTo>
                    <a:pt x="0" y="90553"/>
                    <a:pt x="35758" y="54795"/>
                    <a:pt x="79868" y="54795"/>
                  </a:cubicBezTo>
                  <a:lnTo>
                    <a:pt x="142369" y="54795"/>
                  </a:lnTo>
                  <a:lnTo>
                    <a:pt x="142369" y="8211"/>
                  </a:lnTo>
                  <a:cubicBezTo>
                    <a:pt x="142369" y="3676"/>
                    <a:pt x="146045" y="0"/>
                    <a:pt x="150580" y="0"/>
                  </a:cubicBezTo>
                  <a:close/>
                </a:path>
              </a:pathLst>
            </a:custGeom>
            <a:solidFill>
              <a:srgbClr val="F2EBE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35" name="TextBox 77"/>
          <p:cNvSpPr txBox="1">
            <a:spLocks noChangeArrowheads="1"/>
          </p:cNvSpPr>
          <p:nvPr/>
        </p:nvSpPr>
        <p:spPr bwMode="auto">
          <a:xfrm>
            <a:off x="2358118" y="1376727"/>
            <a:ext cx="2933962"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000" kern="3000" spc="23" dirty="0">
                <a:solidFill>
                  <a:schemeClr val="tx1">
                    <a:lumMod val="65000"/>
                    <a:lumOff val="35000"/>
                  </a:schemeClr>
                </a:solidFill>
                <a:latin typeface="微软雅黑" panose="020B0503020204020204" pitchFamily="34" charset="-122"/>
                <a:ea typeface="微软雅黑" panose="020B0503020204020204" pitchFamily="34" charset="-122"/>
              </a:rPr>
              <a:t>单击此处添加文本内容，文字内容需概括精炼</a:t>
            </a:r>
            <a:endParaRPr lang="en-US" altLang="zh-CN" sz="1000" kern="3000" spc="23"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30000"/>
              </a:lnSpc>
            </a:pPr>
            <a:r>
              <a:rPr lang="zh-CN" altLang="en-US" sz="1000" kern="3000" spc="23" dirty="0">
                <a:solidFill>
                  <a:schemeClr val="tx1">
                    <a:lumMod val="65000"/>
                    <a:lumOff val="35000"/>
                  </a:schemeClr>
                </a:solidFill>
                <a:latin typeface="微软雅黑" panose="020B0503020204020204" pitchFamily="34" charset="-122"/>
                <a:ea typeface="微软雅黑" panose="020B0503020204020204" pitchFamily="34" charset="-122"/>
              </a:rPr>
              <a:t>单击此处添加文本内容，文字内容需概括精炼</a:t>
            </a:r>
            <a:endParaRPr lang="en-US" altLang="zh-CN" sz="1000" kern="3000" spc="23"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TextBox 77"/>
          <p:cNvSpPr txBox="1">
            <a:spLocks noChangeArrowheads="1"/>
          </p:cNvSpPr>
          <p:nvPr/>
        </p:nvSpPr>
        <p:spPr bwMode="auto">
          <a:xfrm>
            <a:off x="3613345" y="2204713"/>
            <a:ext cx="2974879"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000" kern="3000" spc="23" dirty="0">
                <a:solidFill>
                  <a:schemeClr val="tx1">
                    <a:lumMod val="65000"/>
                    <a:lumOff val="35000"/>
                  </a:schemeClr>
                </a:solidFill>
                <a:latin typeface="微软雅黑" panose="020B0503020204020204" pitchFamily="34" charset="-122"/>
                <a:ea typeface="微软雅黑" panose="020B0503020204020204" pitchFamily="34" charset="-122"/>
              </a:rPr>
              <a:t>单击此处添加文本内容，</a:t>
            </a:r>
            <a:r>
              <a:rPr lang="zh-CN" altLang="en-US" sz="1000" kern="3000" spc="23" dirty="0" smtClean="0">
                <a:solidFill>
                  <a:schemeClr val="tx1">
                    <a:lumMod val="65000"/>
                    <a:lumOff val="35000"/>
                  </a:schemeClr>
                </a:solidFill>
                <a:latin typeface="微软雅黑" panose="020B0503020204020204" pitchFamily="34" charset="-122"/>
                <a:ea typeface="微软雅黑" panose="020B0503020204020204" pitchFamily="34" charset="-122"/>
              </a:rPr>
              <a:t>文字需</a:t>
            </a:r>
            <a:r>
              <a:rPr lang="zh-CN" altLang="en-US" sz="1000" kern="3000" spc="23" dirty="0">
                <a:solidFill>
                  <a:schemeClr val="tx1">
                    <a:lumMod val="65000"/>
                    <a:lumOff val="35000"/>
                  </a:schemeClr>
                </a:solidFill>
                <a:latin typeface="微软雅黑" panose="020B0503020204020204" pitchFamily="34" charset="-122"/>
                <a:ea typeface="微软雅黑" panose="020B0503020204020204" pitchFamily="34" charset="-122"/>
              </a:rPr>
              <a:t>概括精炼</a:t>
            </a:r>
            <a:endParaRPr lang="en-US" altLang="zh-CN" sz="1000" kern="3000" spc="23"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30000"/>
              </a:lnSpc>
            </a:pPr>
            <a:r>
              <a:rPr lang="zh-CN" altLang="en-US" sz="1000" kern="3000" spc="23" dirty="0">
                <a:solidFill>
                  <a:schemeClr val="tx1">
                    <a:lumMod val="65000"/>
                    <a:lumOff val="35000"/>
                  </a:schemeClr>
                </a:solidFill>
                <a:latin typeface="微软雅黑" panose="020B0503020204020204" pitchFamily="34" charset="-122"/>
                <a:ea typeface="微软雅黑" panose="020B0503020204020204" pitchFamily="34" charset="-122"/>
              </a:rPr>
              <a:t>单击此处添加文本内容，</a:t>
            </a:r>
            <a:r>
              <a:rPr lang="zh-CN" altLang="en-US" sz="1000" kern="3000" spc="23" dirty="0" smtClean="0">
                <a:solidFill>
                  <a:schemeClr val="tx1">
                    <a:lumMod val="65000"/>
                    <a:lumOff val="35000"/>
                  </a:schemeClr>
                </a:solidFill>
                <a:latin typeface="微软雅黑" panose="020B0503020204020204" pitchFamily="34" charset="-122"/>
                <a:ea typeface="微软雅黑" panose="020B0503020204020204" pitchFamily="34" charset="-122"/>
              </a:rPr>
              <a:t>文字需</a:t>
            </a:r>
            <a:r>
              <a:rPr lang="zh-CN" altLang="en-US" sz="1000" kern="3000" spc="23" dirty="0">
                <a:solidFill>
                  <a:schemeClr val="tx1">
                    <a:lumMod val="65000"/>
                    <a:lumOff val="35000"/>
                  </a:schemeClr>
                </a:solidFill>
                <a:latin typeface="微软雅黑" panose="020B0503020204020204" pitchFamily="34" charset="-122"/>
                <a:ea typeface="微软雅黑" panose="020B0503020204020204" pitchFamily="34" charset="-122"/>
              </a:rPr>
              <a:t>概括精炼</a:t>
            </a:r>
            <a:endParaRPr lang="en-US" altLang="zh-CN" sz="1000" kern="3000" spc="23"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7" name="TextBox 77"/>
          <p:cNvSpPr txBox="1">
            <a:spLocks noChangeArrowheads="1"/>
          </p:cNvSpPr>
          <p:nvPr/>
        </p:nvSpPr>
        <p:spPr bwMode="auto">
          <a:xfrm>
            <a:off x="4859999" y="3055856"/>
            <a:ext cx="283397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000" kern="3000" spc="23" dirty="0">
                <a:solidFill>
                  <a:schemeClr val="tx1">
                    <a:lumMod val="65000"/>
                    <a:lumOff val="35000"/>
                  </a:schemeClr>
                </a:solidFill>
                <a:latin typeface="微软雅黑" panose="020B0503020204020204" pitchFamily="34" charset="-122"/>
                <a:ea typeface="微软雅黑" panose="020B0503020204020204" pitchFamily="34" charset="-122"/>
              </a:rPr>
              <a:t>单击此处添加文本内容，</a:t>
            </a:r>
            <a:r>
              <a:rPr lang="zh-CN" altLang="en-US" sz="1000" kern="3000" spc="23" dirty="0" smtClean="0">
                <a:solidFill>
                  <a:schemeClr val="tx1">
                    <a:lumMod val="65000"/>
                    <a:lumOff val="35000"/>
                  </a:schemeClr>
                </a:solidFill>
                <a:latin typeface="微软雅黑" panose="020B0503020204020204" pitchFamily="34" charset="-122"/>
                <a:ea typeface="微软雅黑" panose="020B0503020204020204" pitchFamily="34" charset="-122"/>
              </a:rPr>
              <a:t>文字需精炼</a:t>
            </a:r>
            <a:endParaRPr lang="en-US" altLang="zh-CN" sz="1000" kern="3000" spc="23"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30000"/>
              </a:lnSpc>
            </a:pPr>
            <a:r>
              <a:rPr lang="zh-CN" altLang="en-US" sz="1000" kern="3000" spc="23" dirty="0">
                <a:solidFill>
                  <a:schemeClr val="tx1">
                    <a:lumMod val="65000"/>
                    <a:lumOff val="35000"/>
                  </a:schemeClr>
                </a:solidFill>
                <a:latin typeface="微软雅黑" panose="020B0503020204020204" pitchFamily="34" charset="-122"/>
                <a:ea typeface="微软雅黑" panose="020B0503020204020204" pitchFamily="34" charset="-122"/>
              </a:rPr>
              <a:t>单击此处添加文本内容，</a:t>
            </a:r>
            <a:r>
              <a:rPr lang="zh-CN" altLang="en-US" sz="1000" kern="3000" spc="23" dirty="0" smtClean="0">
                <a:solidFill>
                  <a:schemeClr val="tx1">
                    <a:lumMod val="65000"/>
                    <a:lumOff val="35000"/>
                  </a:schemeClr>
                </a:solidFill>
                <a:latin typeface="微软雅黑" panose="020B0503020204020204" pitchFamily="34" charset="-122"/>
                <a:ea typeface="微软雅黑" panose="020B0503020204020204" pitchFamily="34" charset="-122"/>
              </a:rPr>
              <a:t>文字需精炼</a:t>
            </a:r>
            <a:endParaRPr lang="en-US" altLang="zh-CN" sz="1000" kern="3000" spc="23"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TextBox 77"/>
          <p:cNvSpPr txBox="1">
            <a:spLocks noChangeArrowheads="1"/>
          </p:cNvSpPr>
          <p:nvPr/>
        </p:nvSpPr>
        <p:spPr bwMode="auto">
          <a:xfrm>
            <a:off x="755576" y="3897886"/>
            <a:ext cx="6120680"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000" kern="3000" spc="23" dirty="0">
                <a:solidFill>
                  <a:schemeClr val="bg1"/>
                </a:solidFill>
                <a:latin typeface="微软雅黑" panose="020B0503020204020204" pitchFamily="34" charset="-122"/>
                <a:ea typeface="微软雅黑" panose="020B0503020204020204" pitchFamily="34" charset="-122"/>
              </a:rPr>
              <a:t>单击此处添加文本内容，文字内容需概括</a:t>
            </a:r>
            <a:r>
              <a:rPr lang="zh-CN" altLang="en-US" sz="1000" kern="3000" spc="23" dirty="0" smtClean="0">
                <a:solidFill>
                  <a:schemeClr val="bg1"/>
                </a:solidFill>
                <a:latin typeface="微软雅黑" panose="020B0503020204020204" pitchFamily="34" charset="-122"/>
                <a:ea typeface="微软雅黑" panose="020B0503020204020204" pitchFamily="34" charset="-122"/>
              </a:rPr>
              <a:t>精炼  单击</a:t>
            </a:r>
            <a:r>
              <a:rPr lang="zh-CN" altLang="en-US" sz="1000" kern="3000" spc="23" dirty="0">
                <a:solidFill>
                  <a:schemeClr val="bg1"/>
                </a:solidFill>
                <a:latin typeface="微软雅黑" panose="020B0503020204020204" pitchFamily="34" charset="-122"/>
                <a:ea typeface="微软雅黑" panose="020B0503020204020204" pitchFamily="34" charset="-122"/>
              </a:rPr>
              <a:t>此处添加文本内容，文字内容需概括精炼</a:t>
            </a:r>
            <a:endParaRPr lang="en-US" altLang="zh-CN" sz="1000" kern="3000" spc="23" dirty="0">
              <a:solidFill>
                <a:schemeClr val="bg1"/>
              </a:solidFill>
              <a:latin typeface="微软雅黑" panose="020B0503020204020204" pitchFamily="34" charset="-122"/>
              <a:ea typeface="微软雅黑" panose="020B0503020204020204" pitchFamily="34" charset="-122"/>
            </a:endParaRPr>
          </a:p>
          <a:p>
            <a:pPr>
              <a:lnSpc>
                <a:spcPct val="130000"/>
              </a:lnSpc>
            </a:pPr>
            <a:r>
              <a:rPr lang="zh-CN" altLang="en-US" sz="1000" kern="3000" spc="23" dirty="0">
                <a:solidFill>
                  <a:schemeClr val="bg1"/>
                </a:solidFill>
                <a:latin typeface="微软雅黑" panose="020B0503020204020204" pitchFamily="34" charset="-122"/>
                <a:ea typeface="微软雅黑" panose="020B0503020204020204" pitchFamily="34" charset="-122"/>
              </a:rPr>
              <a:t>单击此处添加文本内容，文字内容需概括</a:t>
            </a:r>
            <a:r>
              <a:rPr lang="zh-CN" altLang="en-US" sz="1000" kern="3000" spc="23" dirty="0" smtClean="0">
                <a:solidFill>
                  <a:schemeClr val="bg1"/>
                </a:solidFill>
                <a:latin typeface="微软雅黑" panose="020B0503020204020204" pitchFamily="34" charset="-122"/>
                <a:ea typeface="微软雅黑" panose="020B0503020204020204" pitchFamily="34" charset="-122"/>
              </a:rPr>
              <a:t>精炼</a:t>
            </a:r>
            <a:r>
              <a:rPr lang="en-US" altLang="zh-CN" sz="1000" kern="3000" spc="23" dirty="0" smtClean="0">
                <a:solidFill>
                  <a:schemeClr val="bg1"/>
                </a:solidFill>
                <a:latin typeface="微软雅黑" panose="020B0503020204020204" pitchFamily="34" charset="-122"/>
                <a:ea typeface="微软雅黑" panose="020B0503020204020204" pitchFamily="34" charset="-122"/>
              </a:rPr>
              <a:t>  </a:t>
            </a:r>
            <a:r>
              <a:rPr lang="zh-CN" altLang="en-US" sz="1000" kern="3000" spc="23" dirty="0" smtClean="0">
                <a:solidFill>
                  <a:schemeClr val="bg1"/>
                </a:solidFill>
                <a:latin typeface="微软雅黑" panose="020B0503020204020204" pitchFamily="34" charset="-122"/>
                <a:ea typeface="微软雅黑" panose="020B0503020204020204" pitchFamily="34" charset="-122"/>
              </a:rPr>
              <a:t>单击</a:t>
            </a:r>
            <a:r>
              <a:rPr lang="zh-CN" altLang="en-US" sz="1000" kern="3000" spc="23" dirty="0">
                <a:solidFill>
                  <a:schemeClr val="bg1"/>
                </a:solidFill>
                <a:latin typeface="微软雅黑" panose="020B0503020204020204" pitchFamily="34" charset="-122"/>
                <a:ea typeface="微软雅黑" panose="020B0503020204020204" pitchFamily="34" charset="-122"/>
              </a:rPr>
              <a:t>此处添加文本内容，文字内容需概括精炼</a:t>
            </a:r>
            <a:endParaRPr lang="en-US" altLang="zh-CN" sz="1000" kern="3000" spc="23" dirty="0">
              <a:solidFill>
                <a:schemeClr val="bg1"/>
              </a:solidFill>
              <a:latin typeface="微软雅黑" panose="020B0503020204020204" pitchFamily="34" charset="-122"/>
              <a:ea typeface="微软雅黑" panose="020B0503020204020204" pitchFamily="34" charset="-122"/>
            </a:endParaRPr>
          </a:p>
        </p:txBody>
      </p:sp>
      <p:grpSp>
        <p:nvGrpSpPr>
          <p:cNvPr id="39" name="组合 38"/>
          <p:cNvGrpSpPr/>
          <p:nvPr/>
        </p:nvGrpSpPr>
        <p:grpSpPr>
          <a:xfrm>
            <a:off x="0" y="2961782"/>
            <a:ext cx="4865727" cy="720080"/>
            <a:chOff x="0" y="2787774"/>
            <a:chExt cx="4865727" cy="720080"/>
          </a:xfrm>
        </p:grpSpPr>
        <p:sp>
          <p:nvSpPr>
            <p:cNvPr id="40" name="矩形 39"/>
            <p:cNvSpPr/>
            <p:nvPr/>
          </p:nvSpPr>
          <p:spPr>
            <a:xfrm>
              <a:off x="0" y="2787774"/>
              <a:ext cx="4860000" cy="720080"/>
            </a:xfrm>
            <a:prstGeom prst="rect">
              <a:avLst/>
            </a:prstGeom>
            <a:solidFill>
              <a:schemeClr val="bg1">
                <a:lumMod val="6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latin typeface="微软雅黑" panose="020B0503020204020204" pitchFamily="34" charset="-122"/>
                <a:ea typeface="微软雅黑" panose="020B0503020204020204" pitchFamily="34" charset="-122"/>
              </a:endParaRPr>
            </a:p>
          </p:txBody>
        </p:sp>
        <p:sp>
          <p:nvSpPr>
            <p:cNvPr id="41" name="TextBox 40"/>
            <p:cNvSpPr txBox="1">
              <a:spLocks noChangeArrowheads="1"/>
            </p:cNvSpPr>
            <p:nvPr/>
          </p:nvSpPr>
          <p:spPr bwMode="auto">
            <a:xfrm>
              <a:off x="3539723" y="2824648"/>
              <a:ext cx="1326004" cy="646331"/>
            </a:xfrm>
            <a:prstGeom prst="rect">
              <a:avLst/>
            </a:prstGeom>
            <a:effectLst/>
          </p:spPr>
          <p:txBody>
            <a:bodyPr wrap="none">
              <a:spAutoFit/>
            </a:bodyPr>
            <a:lstStyle>
              <a:defPPr>
                <a:defRPr lang="zh-CN"/>
              </a:defPPr>
              <a:lvl1pPr lvl="0" algn="r">
                <a:defRPr sz="1200">
                  <a:solidFill>
                    <a:srgbClr val="DB9557"/>
                  </a:solidFill>
                  <a:latin typeface="Broadway" pitchFamily="82" charset="0"/>
                </a:defRPr>
              </a:lvl1pPr>
            </a:lstStyle>
            <a:p>
              <a:pPr algn="l"/>
              <a:r>
                <a:rPr lang="en-US" altLang="zh-CN" sz="3600" b="1" dirty="0" smtClean="0">
                  <a:solidFill>
                    <a:srgbClr val="F2EBE3"/>
                  </a:solidFill>
                  <a:latin typeface="微软雅黑" panose="020B0503020204020204" pitchFamily="34" charset="-122"/>
                  <a:ea typeface="微软雅黑" panose="020B0503020204020204" pitchFamily="34" charset="-122"/>
                </a:rPr>
                <a:t>2014</a:t>
              </a:r>
              <a:endParaRPr lang="zh-CN" altLang="en-US" sz="3600" b="1" dirty="0">
                <a:solidFill>
                  <a:srgbClr val="F2EBE3"/>
                </a:solidFill>
                <a:latin typeface="微软雅黑" panose="020B0503020204020204" pitchFamily="34" charset="-122"/>
                <a:ea typeface="微软雅黑" panose="020B0503020204020204" pitchFamily="34" charset="-122"/>
              </a:endParaRPr>
            </a:p>
          </p:txBody>
        </p:sp>
        <p:sp>
          <p:nvSpPr>
            <p:cNvPr id="42" name="椭圆 7"/>
            <p:cNvSpPr/>
            <p:nvPr/>
          </p:nvSpPr>
          <p:spPr>
            <a:xfrm>
              <a:off x="237497" y="3029658"/>
              <a:ext cx="250268" cy="260697"/>
            </a:xfrm>
            <a:custGeom>
              <a:avLst/>
              <a:gdLst/>
              <a:ahLst/>
              <a:cxnLst/>
              <a:rect l="l" t="t" r="r" b="b"/>
              <a:pathLst>
                <a:path w="1206381" h="1257672">
                  <a:moveTo>
                    <a:pt x="960331" y="249421"/>
                  </a:moveTo>
                  <a:cubicBezTo>
                    <a:pt x="944358" y="390709"/>
                    <a:pt x="912152" y="517316"/>
                    <a:pt x="868979" y="619820"/>
                  </a:cubicBezTo>
                  <a:cubicBezTo>
                    <a:pt x="985575" y="533648"/>
                    <a:pt x="1055535" y="396536"/>
                    <a:pt x="1055535" y="249421"/>
                  </a:cubicBezTo>
                  <a:close/>
                  <a:moveTo>
                    <a:pt x="131720" y="244400"/>
                  </a:moveTo>
                  <a:cubicBezTo>
                    <a:pt x="130081" y="395188"/>
                    <a:pt x="202059" y="536267"/>
                    <a:pt x="323248" y="622932"/>
                  </a:cubicBezTo>
                  <a:cubicBezTo>
                    <a:pt x="277881" y="519309"/>
                    <a:pt x="244918" y="389985"/>
                    <a:pt x="228822" y="245455"/>
                  </a:cubicBezTo>
                  <a:close/>
                  <a:moveTo>
                    <a:pt x="594628" y="214114"/>
                  </a:moveTo>
                  <a:lnTo>
                    <a:pt x="550782" y="356005"/>
                  </a:lnTo>
                  <a:lnTo>
                    <a:pt x="408890" y="356004"/>
                  </a:lnTo>
                  <a:lnTo>
                    <a:pt x="523683" y="443697"/>
                  </a:lnTo>
                  <a:lnTo>
                    <a:pt x="479836" y="585588"/>
                  </a:lnTo>
                  <a:lnTo>
                    <a:pt x="594628" y="497894"/>
                  </a:lnTo>
                  <a:lnTo>
                    <a:pt x="709419" y="585588"/>
                  </a:lnTo>
                  <a:lnTo>
                    <a:pt x="665572" y="443697"/>
                  </a:lnTo>
                  <a:lnTo>
                    <a:pt x="780365" y="356004"/>
                  </a:lnTo>
                  <a:lnTo>
                    <a:pt x="638473" y="356005"/>
                  </a:lnTo>
                  <a:close/>
                  <a:moveTo>
                    <a:pt x="212469" y="0"/>
                  </a:moveTo>
                  <a:lnTo>
                    <a:pt x="977202" y="0"/>
                  </a:lnTo>
                  <a:cubicBezTo>
                    <a:pt x="977202" y="61965"/>
                    <a:pt x="974487" y="122452"/>
                    <a:pt x="968811" y="180806"/>
                  </a:cubicBezTo>
                  <a:lnTo>
                    <a:pt x="1206381" y="180806"/>
                  </a:lnTo>
                  <a:cubicBezTo>
                    <a:pt x="1206381" y="397086"/>
                    <a:pt x="1090586" y="596812"/>
                    <a:pt x="902891" y="704273"/>
                  </a:cubicBezTo>
                  <a:cubicBezTo>
                    <a:pt x="870476" y="722833"/>
                    <a:pt x="836773" y="738149"/>
                    <a:pt x="801825" y="749059"/>
                  </a:cubicBezTo>
                  <a:cubicBezTo>
                    <a:pt x="753613" y="821567"/>
                    <a:pt x="697900" y="869416"/>
                    <a:pt x="637991" y="885002"/>
                  </a:cubicBezTo>
                  <a:cubicBezTo>
                    <a:pt x="643656" y="968225"/>
                    <a:pt x="680726" y="1046254"/>
                    <a:pt x="740956" y="1105050"/>
                  </a:cubicBezTo>
                  <a:cubicBezTo>
                    <a:pt x="793454" y="1156298"/>
                    <a:pt x="860135" y="1189604"/>
                    <a:pt x="931588" y="1200759"/>
                  </a:cubicBezTo>
                  <a:cubicBezTo>
                    <a:pt x="927443" y="1233164"/>
                    <a:pt x="899430" y="1257672"/>
                    <a:pt x="865694" y="1257672"/>
                  </a:cubicBezTo>
                  <a:lnTo>
                    <a:pt x="319497" y="1257672"/>
                  </a:lnTo>
                  <a:cubicBezTo>
                    <a:pt x="285740" y="1257672"/>
                    <a:pt x="257715" y="1233135"/>
                    <a:pt x="253592" y="1200703"/>
                  </a:cubicBezTo>
                  <a:cubicBezTo>
                    <a:pt x="324761" y="1189376"/>
                    <a:pt x="391165" y="1156123"/>
                    <a:pt x="443483" y="1105050"/>
                  </a:cubicBezTo>
                  <a:cubicBezTo>
                    <a:pt x="504147" y="1045831"/>
                    <a:pt x="541316" y="967102"/>
                    <a:pt x="546675" y="883221"/>
                  </a:cubicBezTo>
                  <a:cubicBezTo>
                    <a:pt x="486717" y="865840"/>
                    <a:pt x="431097" y="816104"/>
                    <a:pt x="383268" y="741656"/>
                  </a:cubicBezTo>
                  <a:cubicBezTo>
                    <a:pt x="353818" y="730937"/>
                    <a:pt x="325336" y="717139"/>
                    <a:pt x="297818" y="700985"/>
                  </a:cubicBezTo>
                  <a:cubicBezTo>
                    <a:pt x="111302" y="591490"/>
                    <a:pt x="-2316" y="390517"/>
                    <a:pt x="36" y="174249"/>
                  </a:cubicBezTo>
                  <a:lnTo>
                    <a:pt x="220395" y="176645"/>
                  </a:lnTo>
                  <a:cubicBezTo>
                    <a:pt x="215056" y="119574"/>
                    <a:pt x="212469" y="60491"/>
                    <a:pt x="212469" y="0"/>
                  </a:cubicBezTo>
                  <a:close/>
                </a:path>
              </a:pathLst>
            </a:custGeom>
            <a:solidFill>
              <a:srgbClr val="F2EBE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0" y="1286548"/>
            <a:ext cx="2369612" cy="720080"/>
            <a:chOff x="0" y="1112540"/>
            <a:chExt cx="2369612" cy="720080"/>
          </a:xfrm>
        </p:grpSpPr>
        <p:sp>
          <p:nvSpPr>
            <p:cNvPr id="44" name="矩形 43"/>
            <p:cNvSpPr/>
            <p:nvPr/>
          </p:nvSpPr>
          <p:spPr>
            <a:xfrm>
              <a:off x="0" y="1112540"/>
              <a:ext cx="2339752" cy="720080"/>
            </a:xfrm>
            <a:prstGeom prst="rect">
              <a:avLst/>
            </a:prstGeom>
            <a:solidFill>
              <a:schemeClr val="bg1">
                <a:lumMod val="6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latin typeface="微软雅黑" panose="020B0503020204020204" pitchFamily="34" charset="-122"/>
                <a:ea typeface="微软雅黑" panose="020B0503020204020204" pitchFamily="34" charset="-122"/>
              </a:endParaRPr>
            </a:p>
          </p:txBody>
        </p:sp>
        <p:sp>
          <p:nvSpPr>
            <p:cNvPr id="45" name="TextBox 6"/>
            <p:cNvSpPr txBox="1">
              <a:spLocks noChangeArrowheads="1"/>
            </p:cNvSpPr>
            <p:nvPr/>
          </p:nvSpPr>
          <p:spPr bwMode="auto">
            <a:xfrm>
              <a:off x="1043608" y="1149414"/>
              <a:ext cx="1326004" cy="646331"/>
            </a:xfrm>
            <a:prstGeom prst="rect">
              <a:avLst/>
            </a:prstGeom>
            <a:effectLst/>
          </p:spPr>
          <p:txBody>
            <a:bodyPr wrap="none">
              <a:spAutoFit/>
            </a:bodyPr>
            <a:lstStyle>
              <a:defPPr>
                <a:defRPr lang="zh-CN"/>
              </a:defPPr>
              <a:lvl1pPr lvl="0" algn="r">
                <a:defRPr sz="1200">
                  <a:solidFill>
                    <a:srgbClr val="DB9557"/>
                  </a:solidFill>
                  <a:latin typeface="Broadway" pitchFamily="82" charset="0"/>
                </a:defRPr>
              </a:lvl1pPr>
            </a:lstStyle>
            <a:p>
              <a:pPr algn="l"/>
              <a:r>
                <a:rPr lang="en-US" altLang="zh-CN" sz="3600" b="1" dirty="0" smtClean="0">
                  <a:solidFill>
                    <a:srgbClr val="F2EBE3"/>
                  </a:solidFill>
                  <a:latin typeface="微软雅黑" panose="020B0503020204020204" pitchFamily="34" charset="-122"/>
                  <a:ea typeface="微软雅黑" panose="020B0503020204020204" pitchFamily="34" charset="-122"/>
                </a:rPr>
                <a:t>2012</a:t>
              </a:r>
              <a:endParaRPr lang="zh-CN" altLang="en-US" sz="3600" b="1" dirty="0">
                <a:solidFill>
                  <a:srgbClr val="F2EBE3"/>
                </a:solidFill>
                <a:latin typeface="微软雅黑" panose="020B0503020204020204" pitchFamily="34" charset="-122"/>
                <a:ea typeface="微软雅黑" panose="020B0503020204020204" pitchFamily="34" charset="-122"/>
              </a:endParaRPr>
            </a:p>
          </p:txBody>
        </p:sp>
        <p:sp>
          <p:nvSpPr>
            <p:cNvPr id="46" name="饼形 4"/>
            <p:cNvSpPr/>
            <p:nvPr/>
          </p:nvSpPr>
          <p:spPr bwMode="auto">
            <a:xfrm>
              <a:off x="247691" y="1356864"/>
              <a:ext cx="256047" cy="231429"/>
            </a:xfrm>
            <a:custGeom>
              <a:avLst/>
              <a:gdLst/>
              <a:ahLst/>
              <a:cxnLst/>
              <a:rect l="l" t="t" r="r" b="b"/>
              <a:pathLst>
                <a:path w="1114203" h="1007073">
                  <a:moveTo>
                    <a:pt x="739568" y="487469"/>
                  </a:moveTo>
                  <a:cubicBezTo>
                    <a:pt x="958572" y="557910"/>
                    <a:pt x="1114203" y="764338"/>
                    <a:pt x="1114203" y="1007073"/>
                  </a:cubicBezTo>
                  <a:lnTo>
                    <a:pt x="586886" y="1007073"/>
                  </a:lnTo>
                  <a:lnTo>
                    <a:pt x="633226" y="863408"/>
                  </a:lnTo>
                  <a:lnTo>
                    <a:pt x="568797" y="663671"/>
                  </a:lnTo>
                  <a:lnTo>
                    <a:pt x="629867" y="597818"/>
                  </a:lnTo>
                  <a:lnTo>
                    <a:pt x="586115" y="550637"/>
                  </a:lnTo>
                  <a:cubicBezTo>
                    <a:pt x="645084" y="548519"/>
                    <a:pt x="698385" y="525309"/>
                    <a:pt x="739568" y="487469"/>
                  </a:cubicBezTo>
                  <a:close/>
                  <a:moveTo>
                    <a:pt x="374639" y="487469"/>
                  </a:moveTo>
                  <a:cubicBezTo>
                    <a:pt x="413944" y="523583"/>
                    <a:pt x="464282" y="546371"/>
                    <a:pt x="520269" y="549252"/>
                  </a:cubicBezTo>
                  <a:lnTo>
                    <a:pt x="475234" y="597818"/>
                  </a:lnTo>
                  <a:lnTo>
                    <a:pt x="534532" y="661763"/>
                  </a:lnTo>
                  <a:lnTo>
                    <a:pt x="469484" y="863408"/>
                  </a:lnTo>
                  <a:lnTo>
                    <a:pt x="515828" y="1007073"/>
                  </a:lnTo>
                  <a:lnTo>
                    <a:pt x="0" y="1007073"/>
                  </a:lnTo>
                  <a:cubicBezTo>
                    <a:pt x="0" y="764338"/>
                    <a:pt x="155635" y="557910"/>
                    <a:pt x="374639" y="487469"/>
                  </a:cubicBezTo>
                  <a:close/>
                  <a:moveTo>
                    <a:pt x="549066" y="0"/>
                  </a:moveTo>
                  <a:cubicBezTo>
                    <a:pt x="689592" y="0"/>
                    <a:pt x="803510" y="113920"/>
                    <a:pt x="803510" y="254447"/>
                  </a:cubicBezTo>
                  <a:cubicBezTo>
                    <a:pt x="803510" y="394974"/>
                    <a:pt x="689592" y="508894"/>
                    <a:pt x="549066" y="508894"/>
                  </a:cubicBezTo>
                  <a:cubicBezTo>
                    <a:pt x="408540" y="508894"/>
                    <a:pt x="294622" y="394974"/>
                    <a:pt x="294622" y="254447"/>
                  </a:cubicBezTo>
                  <a:cubicBezTo>
                    <a:pt x="294622" y="113920"/>
                    <a:pt x="408540" y="0"/>
                    <a:pt x="549066" y="0"/>
                  </a:cubicBezTo>
                  <a:close/>
                </a:path>
              </a:pathLst>
            </a:custGeom>
            <a:solidFill>
              <a:srgbClr val="F2EBE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grpSp>
        <p:nvGrpSpPr>
          <p:cNvPr id="47" name="组合 46"/>
          <p:cNvGrpSpPr/>
          <p:nvPr/>
        </p:nvGrpSpPr>
        <p:grpSpPr>
          <a:xfrm>
            <a:off x="0" y="2116736"/>
            <a:ext cx="3629677" cy="720080"/>
            <a:chOff x="0" y="1942728"/>
            <a:chExt cx="3629677" cy="720080"/>
          </a:xfrm>
        </p:grpSpPr>
        <p:sp>
          <p:nvSpPr>
            <p:cNvPr id="48" name="矩形 47"/>
            <p:cNvSpPr/>
            <p:nvPr/>
          </p:nvSpPr>
          <p:spPr>
            <a:xfrm>
              <a:off x="0" y="1942728"/>
              <a:ext cx="3600000" cy="720080"/>
            </a:xfrm>
            <a:prstGeom prst="rect">
              <a:avLst/>
            </a:prstGeom>
            <a:solidFill>
              <a:schemeClr val="bg1">
                <a:lumMod val="65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latin typeface="微软雅黑" panose="020B0503020204020204" pitchFamily="34" charset="-122"/>
                <a:ea typeface="微软雅黑" panose="020B0503020204020204" pitchFamily="34" charset="-122"/>
              </a:endParaRPr>
            </a:p>
          </p:txBody>
        </p:sp>
        <p:sp>
          <p:nvSpPr>
            <p:cNvPr id="49" name="TextBox 6"/>
            <p:cNvSpPr txBox="1">
              <a:spLocks noChangeArrowheads="1"/>
            </p:cNvSpPr>
            <p:nvPr/>
          </p:nvSpPr>
          <p:spPr bwMode="auto">
            <a:xfrm>
              <a:off x="2303673" y="1979602"/>
              <a:ext cx="1326004" cy="646331"/>
            </a:xfrm>
            <a:prstGeom prst="rect">
              <a:avLst/>
            </a:prstGeom>
            <a:effectLst/>
          </p:spPr>
          <p:txBody>
            <a:bodyPr wrap="none">
              <a:spAutoFit/>
            </a:bodyPr>
            <a:lstStyle>
              <a:defPPr>
                <a:defRPr lang="zh-CN"/>
              </a:defPPr>
              <a:lvl1pPr lvl="0" algn="r">
                <a:defRPr sz="1200">
                  <a:solidFill>
                    <a:srgbClr val="DB9557"/>
                  </a:solidFill>
                  <a:latin typeface="Broadway" pitchFamily="82" charset="0"/>
                </a:defRPr>
              </a:lvl1pPr>
            </a:lstStyle>
            <a:p>
              <a:pPr algn="l"/>
              <a:r>
                <a:rPr lang="en-US" altLang="zh-CN" sz="3600" b="1" dirty="0" smtClean="0">
                  <a:solidFill>
                    <a:srgbClr val="F2EBE3"/>
                  </a:solidFill>
                  <a:latin typeface="微软雅黑" panose="020B0503020204020204" pitchFamily="34" charset="-122"/>
                  <a:ea typeface="微软雅黑" panose="020B0503020204020204" pitchFamily="34" charset="-122"/>
                </a:rPr>
                <a:t>2013</a:t>
              </a:r>
              <a:endParaRPr lang="zh-CN" altLang="en-US" sz="3600" b="1" dirty="0">
                <a:solidFill>
                  <a:srgbClr val="F2EBE3"/>
                </a:solidFill>
                <a:latin typeface="微软雅黑" panose="020B0503020204020204" pitchFamily="34" charset="-122"/>
                <a:ea typeface="微软雅黑" panose="020B0503020204020204" pitchFamily="34" charset="-122"/>
              </a:endParaRPr>
            </a:p>
          </p:txBody>
        </p:sp>
        <p:sp>
          <p:nvSpPr>
            <p:cNvPr id="50" name="椭圆 32"/>
            <p:cNvSpPr/>
            <p:nvPr/>
          </p:nvSpPr>
          <p:spPr>
            <a:xfrm>
              <a:off x="237497" y="2223287"/>
              <a:ext cx="288152" cy="168833"/>
            </a:xfrm>
            <a:custGeom>
              <a:avLst/>
              <a:gdLst/>
              <a:ahLst/>
              <a:cxnLst/>
              <a:rect l="l" t="t" r="r" b="b"/>
              <a:pathLst>
                <a:path w="1163981" h="682000">
                  <a:moveTo>
                    <a:pt x="739288" y="0"/>
                  </a:moveTo>
                  <a:cubicBezTo>
                    <a:pt x="875831" y="0"/>
                    <a:pt x="986521" y="110690"/>
                    <a:pt x="986521" y="247233"/>
                  </a:cubicBezTo>
                  <a:lnTo>
                    <a:pt x="982682" y="285311"/>
                  </a:lnTo>
                  <a:cubicBezTo>
                    <a:pt x="1084361" y="293424"/>
                    <a:pt x="1163981" y="378790"/>
                    <a:pt x="1163981" y="482751"/>
                  </a:cubicBezTo>
                  <a:lnTo>
                    <a:pt x="1163981" y="482751"/>
                  </a:lnTo>
                  <a:cubicBezTo>
                    <a:pt x="1163981" y="592793"/>
                    <a:pt x="1074774" y="682000"/>
                    <a:pt x="964732" y="682000"/>
                  </a:cubicBezTo>
                  <a:lnTo>
                    <a:pt x="679234" y="682000"/>
                  </a:lnTo>
                  <a:lnTo>
                    <a:pt x="679234" y="563726"/>
                  </a:lnTo>
                  <a:lnTo>
                    <a:pt x="775233" y="563726"/>
                  </a:lnTo>
                  <a:lnTo>
                    <a:pt x="583234" y="371728"/>
                  </a:lnTo>
                  <a:lnTo>
                    <a:pt x="391236" y="563726"/>
                  </a:lnTo>
                  <a:lnTo>
                    <a:pt x="487235" y="563726"/>
                  </a:lnTo>
                  <a:lnTo>
                    <a:pt x="487235" y="682000"/>
                  </a:lnTo>
                  <a:lnTo>
                    <a:pt x="199249" y="682000"/>
                  </a:lnTo>
                  <a:cubicBezTo>
                    <a:pt x="89207" y="682000"/>
                    <a:pt x="0" y="592793"/>
                    <a:pt x="0" y="482751"/>
                  </a:cubicBezTo>
                  <a:cubicBezTo>
                    <a:pt x="0" y="373375"/>
                    <a:pt x="88129" y="284584"/>
                    <a:pt x="197254" y="283703"/>
                  </a:cubicBezTo>
                  <a:cubicBezTo>
                    <a:pt x="205573" y="185523"/>
                    <a:pt x="288174" y="108790"/>
                    <a:pt x="388695" y="108790"/>
                  </a:cubicBezTo>
                  <a:cubicBezTo>
                    <a:pt x="435247" y="108790"/>
                    <a:pt x="477955" y="125246"/>
                    <a:pt x="510756" y="153344"/>
                  </a:cubicBezTo>
                  <a:cubicBezTo>
                    <a:pt x="547531" y="63321"/>
                    <a:pt x="636015" y="0"/>
                    <a:pt x="739288" y="0"/>
                  </a:cubicBezTo>
                  <a:close/>
                </a:path>
              </a:pathLst>
            </a:custGeom>
            <a:solidFill>
              <a:srgbClr val="F2EBE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51" name="圆角矩形 2"/>
          <p:cNvSpPr/>
          <p:nvPr/>
        </p:nvSpPr>
        <p:spPr>
          <a:xfrm>
            <a:off x="7055846" y="2074795"/>
            <a:ext cx="1289868" cy="1538426"/>
          </a:xfrm>
          <a:custGeom>
            <a:avLst/>
            <a:gdLst/>
            <a:ahLst/>
            <a:cxnLst/>
            <a:rect l="l" t="t" r="r" b="b"/>
            <a:pathLst>
              <a:path w="1060946" h="1265390">
                <a:moveTo>
                  <a:pt x="1014114" y="8144"/>
                </a:moveTo>
                <a:cubicBezTo>
                  <a:pt x="1028176" y="10400"/>
                  <a:pt x="1041376" y="18021"/>
                  <a:pt x="1050382" y="30471"/>
                </a:cubicBezTo>
                <a:cubicBezTo>
                  <a:pt x="1068395" y="55370"/>
                  <a:pt x="1062812" y="90159"/>
                  <a:pt x="1037913" y="108172"/>
                </a:cubicBezTo>
                <a:lnTo>
                  <a:pt x="676412" y="369690"/>
                </a:lnTo>
                <a:lnTo>
                  <a:pt x="676412" y="800537"/>
                </a:lnTo>
                <a:lnTo>
                  <a:pt x="676412" y="833215"/>
                </a:lnTo>
                <a:lnTo>
                  <a:pt x="676412" y="1209744"/>
                </a:lnTo>
                <a:cubicBezTo>
                  <a:pt x="676412" y="1240476"/>
                  <a:pt x="651498" y="1265390"/>
                  <a:pt x="620766" y="1265390"/>
                </a:cubicBezTo>
                <a:cubicBezTo>
                  <a:pt x="590034" y="1265390"/>
                  <a:pt x="565120" y="1240476"/>
                  <a:pt x="565120" y="1209744"/>
                </a:cubicBezTo>
                <a:lnTo>
                  <a:pt x="565120" y="880238"/>
                </a:lnTo>
                <a:lnTo>
                  <a:pt x="505573" y="880238"/>
                </a:lnTo>
                <a:lnTo>
                  <a:pt x="505573" y="1209744"/>
                </a:lnTo>
                <a:cubicBezTo>
                  <a:pt x="505573" y="1240476"/>
                  <a:pt x="480659" y="1265390"/>
                  <a:pt x="449927" y="1265390"/>
                </a:cubicBezTo>
                <a:cubicBezTo>
                  <a:pt x="419195" y="1265390"/>
                  <a:pt x="394281" y="1240476"/>
                  <a:pt x="394281" y="1209744"/>
                </a:cubicBezTo>
                <a:lnTo>
                  <a:pt x="394281" y="833215"/>
                </a:lnTo>
                <a:lnTo>
                  <a:pt x="394281" y="800537"/>
                </a:lnTo>
                <a:lnTo>
                  <a:pt x="394281" y="378851"/>
                </a:lnTo>
                <a:lnTo>
                  <a:pt x="23033" y="110282"/>
                </a:lnTo>
                <a:cubicBezTo>
                  <a:pt x="-1866" y="92269"/>
                  <a:pt x="-7449" y="57480"/>
                  <a:pt x="10564" y="32581"/>
                </a:cubicBezTo>
                <a:cubicBezTo>
                  <a:pt x="19570" y="20131"/>
                  <a:pt x="32770" y="12510"/>
                  <a:pt x="46832" y="10254"/>
                </a:cubicBezTo>
                <a:cubicBezTo>
                  <a:pt x="60893" y="7997"/>
                  <a:pt x="75815" y="11105"/>
                  <a:pt x="88265" y="20111"/>
                </a:cubicBezTo>
                <a:lnTo>
                  <a:pt x="468961" y="295515"/>
                </a:lnTo>
                <a:lnTo>
                  <a:pt x="589079" y="295515"/>
                </a:lnTo>
                <a:lnTo>
                  <a:pt x="589099" y="295493"/>
                </a:lnTo>
                <a:lnTo>
                  <a:pt x="972681" y="18001"/>
                </a:lnTo>
                <a:cubicBezTo>
                  <a:pt x="985131" y="8995"/>
                  <a:pt x="1000053" y="5887"/>
                  <a:pt x="1014114" y="8144"/>
                </a:cubicBezTo>
                <a:close/>
                <a:moveTo>
                  <a:pt x="530473" y="0"/>
                </a:moveTo>
                <a:cubicBezTo>
                  <a:pt x="598860" y="0"/>
                  <a:pt x="654298" y="55438"/>
                  <a:pt x="654298" y="123825"/>
                </a:cubicBezTo>
                <a:cubicBezTo>
                  <a:pt x="654298" y="192212"/>
                  <a:pt x="598860" y="247650"/>
                  <a:pt x="530473" y="247650"/>
                </a:cubicBezTo>
                <a:cubicBezTo>
                  <a:pt x="462086" y="247650"/>
                  <a:pt x="406648" y="192212"/>
                  <a:pt x="406648" y="123825"/>
                </a:cubicBezTo>
                <a:cubicBezTo>
                  <a:pt x="406648" y="55438"/>
                  <a:pt x="462086" y="0"/>
                  <a:pt x="530473" y="0"/>
                </a:cubicBezTo>
                <a:close/>
              </a:path>
            </a:pathLst>
          </a:custGeom>
          <a:solidFill>
            <a:srgbClr val="C00000"/>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52" name="组合 51"/>
          <p:cNvGrpSpPr/>
          <p:nvPr/>
        </p:nvGrpSpPr>
        <p:grpSpPr>
          <a:xfrm>
            <a:off x="7170497" y="1015026"/>
            <a:ext cx="1217927" cy="928267"/>
            <a:chOff x="7134225" y="1194073"/>
            <a:chExt cx="1217927" cy="928267"/>
          </a:xfrm>
          <a:solidFill>
            <a:srgbClr val="C00000"/>
          </a:solidFill>
        </p:grpSpPr>
        <p:sp>
          <p:nvSpPr>
            <p:cNvPr id="53" name="圆角矩形 4"/>
            <p:cNvSpPr/>
            <p:nvPr/>
          </p:nvSpPr>
          <p:spPr>
            <a:xfrm>
              <a:off x="7134225" y="1194073"/>
              <a:ext cx="1129233" cy="928267"/>
            </a:xfrm>
            <a:custGeom>
              <a:avLst/>
              <a:gdLst/>
              <a:ahLst/>
              <a:cxnLst/>
              <a:rect l="l" t="t" r="r" b="b"/>
              <a:pathLst>
                <a:path w="1060946" h="872133">
                  <a:moveTo>
                    <a:pt x="123337" y="0"/>
                  </a:moveTo>
                  <a:lnTo>
                    <a:pt x="937609" y="0"/>
                  </a:lnTo>
                  <a:cubicBezTo>
                    <a:pt x="1005726" y="0"/>
                    <a:pt x="1060946" y="55220"/>
                    <a:pt x="1060946" y="123337"/>
                  </a:cubicBezTo>
                  <a:lnTo>
                    <a:pt x="1060946" y="616672"/>
                  </a:lnTo>
                  <a:cubicBezTo>
                    <a:pt x="1060946" y="684789"/>
                    <a:pt x="1005726" y="740009"/>
                    <a:pt x="937609" y="740009"/>
                  </a:cubicBezTo>
                  <a:lnTo>
                    <a:pt x="593129" y="740009"/>
                  </a:lnTo>
                  <a:lnTo>
                    <a:pt x="516497" y="872133"/>
                  </a:lnTo>
                  <a:lnTo>
                    <a:pt x="439865" y="740009"/>
                  </a:lnTo>
                  <a:lnTo>
                    <a:pt x="123337" y="740009"/>
                  </a:lnTo>
                  <a:cubicBezTo>
                    <a:pt x="55220" y="740009"/>
                    <a:pt x="0" y="684789"/>
                    <a:pt x="0" y="616672"/>
                  </a:cubicBezTo>
                  <a:lnTo>
                    <a:pt x="0" y="123337"/>
                  </a:lnTo>
                  <a:cubicBezTo>
                    <a:pt x="0" y="55220"/>
                    <a:pt x="55220" y="0"/>
                    <a:pt x="123337" y="0"/>
                  </a:cubicBezTo>
                  <a:close/>
                </a:path>
              </a:pathLst>
            </a:custGeom>
            <a:grp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latin typeface="微软雅黑" panose="020B0503020204020204" pitchFamily="34" charset="-122"/>
                <a:ea typeface="微软雅黑" panose="020B0503020204020204" pitchFamily="34" charset="-122"/>
              </a:endParaRPr>
            </a:p>
          </p:txBody>
        </p:sp>
        <p:sp>
          <p:nvSpPr>
            <p:cNvPr id="54" name="TextBox 77"/>
            <p:cNvSpPr txBox="1">
              <a:spLocks noChangeArrowheads="1"/>
            </p:cNvSpPr>
            <p:nvPr/>
          </p:nvSpPr>
          <p:spPr bwMode="auto">
            <a:xfrm>
              <a:off x="7213179" y="1356864"/>
              <a:ext cx="1138973" cy="41242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600" kern="3000" spc="23" dirty="0" smtClean="0">
                  <a:solidFill>
                    <a:schemeClr val="bg1"/>
                  </a:solidFill>
                  <a:latin typeface="微软雅黑" panose="020B0503020204020204" pitchFamily="34" charset="-122"/>
                  <a:ea typeface="微软雅黑" panose="020B0503020204020204" pitchFamily="34" charset="-122"/>
                </a:rPr>
                <a:t>填加标</a:t>
              </a:r>
              <a:r>
                <a:rPr lang="zh-CN" altLang="en-US" sz="1600" kern="3000" spc="23" dirty="0">
                  <a:solidFill>
                    <a:schemeClr val="bg1"/>
                  </a:solidFill>
                  <a:latin typeface="微软雅黑" panose="020B0503020204020204" pitchFamily="34" charset="-122"/>
                  <a:ea typeface="微软雅黑" panose="020B0503020204020204" pitchFamily="34" charset="-122"/>
                </a:rPr>
                <a:t>题</a:t>
              </a:r>
              <a:endParaRPr lang="en-US" altLang="zh-CN" sz="1600" kern="3000" spc="23"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750" advClick="0" advTm="6000">
        <p14:gallery dir="l"/>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wheel(4)">
                                      <p:cBhvr>
                                        <p:cTn id="7" dur="1000"/>
                                        <p:tgtEl>
                                          <p:spTgt spid="99"/>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left)">
                                      <p:cBhvr>
                                        <p:cTn id="11" dur="500"/>
                                        <p:tgtEl>
                                          <p:spTgt spid="43"/>
                                        </p:tgtEl>
                                      </p:cBhvr>
                                    </p:animEffect>
                                  </p:childTnLst>
                                </p:cTn>
                              </p:par>
                            </p:childTnLst>
                          </p:cTn>
                        </p:par>
                        <p:par>
                          <p:cTn id="12" fill="hold">
                            <p:stCondLst>
                              <p:cond delay="1500"/>
                            </p:stCondLst>
                            <p:childTnLst>
                              <p:par>
                                <p:cTn id="13" presetID="22" presetClass="entr" presetSubtype="8" fill="hold"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wipe(left)">
                                      <p:cBhvr>
                                        <p:cTn id="15" dur="500"/>
                                        <p:tgtEl>
                                          <p:spTgt spid="47"/>
                                        </p:tgtEl>
                                      </p:cBhvr>
                                    </p:animEffect>
                                  </p:childTnLst>
                                </p:cTn>
                              </p:par>
                            </p:childTnLst>
                          </p:cTn>
                        </p:par>
                        <p:par>
                          <p:cTn id="16" fill="hold">
                            <p:stCondLst>
                              <p:cond delay="2000"/>
                            </p:stCondLst>
                            <p:childTnLst>
                              <p:par>
                                <p:cTn id="17" presetID="22" presetClass="entr" presetSubtype="8" fill="hold" nodeType="after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wipe(left)">
                                      <p:cBhvr>
                                        <p:cTn id="19" dur="500"/>
                                        <p:tgtEl>
                                          <p:spTgt spid="39"/>
                                        </p:tgtEl>
                                      </p:cBhvr>
                                    </p:animEffect>
                                  </p:childTnLst>
                                </p:cTn>
                              </p:par>
                            </p:childTnLst>
                          </p:cTn>
                        </p:par>
                        <p:par>
                          <p:cTn id="20" fill="hold">
                            <p:stCondLst>
                              <p:cond delay="2500"/>
                            </p:stCondLst>
                            <p:childTnLst>
                              <p:par>
                                <p:cTn id="21" presetID="22" presetClass="entr" presetSubtype="8" fill="hold" nodeType="after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wipe(left)">
                                      <p:cBhvr>
                                        <p:cTn id="23" dur="500"/>
                                        <p:tgtEl>
                                          <p:spTgt spid="31"/>
                                        </p:tgtEl>
                                      </p:cBhvr>
                                    </p:animEffect>
                                  </p:childTnLst>
                                </p:cTn>
                              </p:par>
                            </p:childTnLst>
                          </p:cTn>
                        </p:par>
                        <p:par>
                          <p:cTn id="24" fill="hold">
                            <p:stCondLst>
                              <p:cond delay="3000"/>
                            </p:stCondLst>
                            <p:childTnLst>
                              <p:par>
                                <p:cTn id="25" presetID="22" presetClass="entr" presetSubtype="8" fill="hold" grpId="0" nodeType="afterEffect">
                                  <p:stCondLst>
                                    <p:cond delay="0"/>
                                  </p:stCondLst>
                                  <p:childTnLst>
                                    <p:set>
                                      <p:cBhvr>
                                        <p:cTn id="26" dur="1" fill="hold">
                                          <p:stCondLst>
                                            <p:cond delay="0"/>
                                          </p:stCondLst>
                                        </p:cTn>
                                        <p:tgtEl>
                                          <p:spTgt spid="35"/>
                                        </p:tgtEl>
                                        <p:attrNameLst>
                                          <p:attrName>style.visibility</p:attrName>
                                        </p:attrNameLst>
                                      </p:cBhvr>
                                      <p:to>
                                        <p:strVal val="visible"/>
                                      </p:to>
                                    </p:set>
                                    <p:animEffect transition="in" filter="wipe(left)">
                                      <p:cBhvr>
                                        <p:cTn id="27" dur="500"/>
                                        <p:tgtEl>
                                          <p:spTgt spid="35"/>
                                        </p:tgtEl>
                                      </p:cBhvr>
                                    </p:animEffect>
                                  </p:childTnLst>
                                </p:cTn>
                              </p:par>
                            </p:childTnLst>
                          </p:cTn>
                        </p:par>
                        <p:par>
                          <p:cTn id="28" fill="hold">
                            <p:stCondLst>
                              <p:cond delay="3500"/>
                            </p:stCondLst>
                            <p:childTnLst>
                              <p:par>
                                <p:cTn id="29" presetID="22" presetClass="entr" presetSubtype="8"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wipe(left)">
                                      <p:cBhvr>
                                        <p:cTn id="31" dur="500"/>
                                        <p:tgtEl>
                                          <p:spTgt spid="36"/>
                                        </p:tgtEl>
                                      </p:cBhvr>
                                    </p:animEffect>
                                  </p:childTnLst>
                                </p:cTn>
                              </p:par>
                            </p:childTnLst>
                          </p:cTn>
                        </p:par>
                        <p:par>
                          <p:cTn id="32" fill="hold">
                            <p:stCondLst>
                              <p:cond delay="4000"/>
                            </p:stCondLst>
                            <p:childTnLst>
                              <p:par>
                                <p:cTn id="33" presetID="22" presetClass="entr" presetSubtype="8"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wipe(left)">
                                      <p:cBhvr>
                                        <p:cTn id="35" dur="500"/>
                                        <p:tgtEl>
                                          <p:spTgt spid="37"/>
                                        </p:tgtEl>
                                      </p:cBhvr>
                                    </p:animEffect>
                                  </p:childTnLst>
                                </p:cTn>
                              </p:par>
                            </p:childTnLst>
                          </p:cTn>
                        </p:par>
                        <p:par>
                          <p:cTn id="36" fill="hold">
                            <p:stCondLst>
                              <p:cond delay="4500"/>
                            </p:stCondLst>
                            <p:childTnLst>
                              <p:par>
                                <p:cTn id="37" presetID="22" presetClass="entr" presetSubtype="8" fill="hold" grpId="0" nodeType="after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wipe(left)">
                                      <p:cBhvr>
                                        <p:cTn id="39" dur="500"/>
                                        <p:tgtEl>
                                          <p:spTgt spid="38"/>
                                        </p:tgtEl>
                                      </p:cBhvr>
                                    </p:animEffect>
                                  </p:childTnLst>
                                </p:cTn>
                              </p:par>
                            </p:childTnLst>
                          </p:cTn>
                        </p:par>
                        <p:par>
                          <p:cTn id="40" fill="hold">
                            <p:stCondLst>
                              <p:cond delay="5000"/>
                            </p:stCondLst>
                            <p:childTnLst>
                              <p:par>
                                <p:cTn id="41" presetID="42" presetClass="entr" presetSubtype="0" fill="hold" grpId="0" nodeType="after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fade">
                                      <p:cBhvr>
                                        <p:cTn id="43" dur="500"/>
                                        <p:tgtEl>
                                          <p:spTgt spid="51"/>
                                        </p:tgtEl>
                                      </p:cBhvr>
                                    </p:animEffect>
                                    <p:anim calcmode="lin" valueType="num">
                                      <p:cBhvr>
                                        <p:cTn id="44" dur="500" fill="hold"/>
                                        <p:tgtEl>
                                          <p:spTgt spid="51"/>
                                        </p:tgtEl>
                                        <p:attrNameLst>
                                          <p:attrName>ppt_x</p:attrName>
                                        </p:attrNameLst>
                                      </p:cBhvr>
                                      <p:tavLst>
                                        <p:tav tm="0">
                                          <p:val>
                                            <p:strVal val="#ppt_x"/>
                                          </p:val>
                                        </p:tav>
                                        <p:tav tm="100000">
                                          <p:val>
                                            <p:strVal val="#ppt_x"/>
                                          </p:val>
                                        </p:tav>
                                      </p:tavLst>
                                    </p:anim>
                                    <p:anim calcmode="lin" valueType="num">
                                      <p:cBhvr>
                                        <p:cTn id="45" dur="500" fill="hold"/>
                                        <p:tgtEl>
                                          <p:spTgt spid="51"/>
                                        </p:tgtEl>
                                        <p:attrNameLst>
                                          <p:attrName>ppt_y</p:attrName>
                                        </p:attrNameLst>
                                      </p:cBhvr>
                                      <p:tavLst>
                                        <p:tav tm="0">
                                          <p:val>
                                            <p:strVal val="#ppt_y+.1"/>
                                          </p:val>
                                        </p:tav>
                                        <p:tav tm="100000">
                                          <p:val>
                                            <p:strVal val="#ppt_y"/>
                                          </p:val>
                                        </p:tav>
                                      </p:tavLst>
                                    </p:anim>
                                  </p:childTnLst>
                                </p:cTn>
                              </p:par>
                            </p:childTnLst>
                          </p:cTn>
                        </p:par>
                        <p:par>
                          <p:cTn id="46" fill="hold">
                            <p:stCondLst>
                              <p:cond delay="5500"/>
                            </p:stCondLst>
                            <p:childTnLst>
                              <p:par>
                                <p:cTn id="47" presetID="2" presetClass="entr" presetSubtype="1" decel="100000" fill="hold" nodeType="afterEffect">
                                  <p:stCondLst>
                                    <p:cond delay="0"/>
                                  </p:stCondLst>
                                  <p:childTnLst>
                                    <p:set>
                                      <p:cBhvr>
                                        <p:cTn id="48" dur="1" fill="hold">
                                          <p:stCondLst>
                                            <p:cond delay="0"/>
                                          </p:stCondLst>
                                        </p:cTn>
                                        <p:tgtEl>
                                          <p:spTgt spid="52"/>
                                        </p:tgtEl>
                                        <p:attrNameLst>
                                          <p:attrName>style.visibility</p:attrName>
                                        </p:attrNameLst>
                                      </p:cBhvr>
                                      <p:to>
                                        <p:strVal val="visible"/>
                                      </p:to>
                                    </p:set>
                                    <p:anim calcmode="lin" valueType="num">
                                      <p:cBhvr additive="base">
                                        <p:cTn id="49" dur="500" fill="hold"/>
                                        <p:tgtEl>
                                          <p:spTgt spid="52"/>
                                        </p:tgtEl>
                                        <p:attrNameLst>
                                          <p:attrName>ppt_x</p:attrName>
                                        </p:attrNameLst>
                                      </p:cBhvr>
                                      <p:tavLst>
                                        <p:tav tm="0">
                                          <p:val>
                                            <p:strVal val="#ppt_x"/>
                                          </p:val>
                                        </p:tav>
                                        <p:tav tm="100000">
                                          <p:val>
                                            <p:strVal val="#ppt_x"/>
                                          </p:val>
                                        </p:tav>
                                      </p:tavLst>
                                    </p:anim>
                                    <p:anim calcmode="lin" valueType="num">
                                      <p:cBhvr additive="base">
                                        <p:cTn id="50" dur="500" fill="hold"/>
                                        <p:tgtEl>
                                          <p:spTgt spid="5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35" grpId="0"/>
      <p:bldP spid="36" grpId="0"/>
      <p:bldP spid="37" grpId="0"/>
      <p:bldP spid="38" grpId="0"/>
      <p:bldP spid="51"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grpSp>
        <p:nvGrpSpPr>
          <p:cNvPr id="26" name="组合 25"/>
          <p:cNvGrpSpPr/>
          <p:nvPr/>
        </p:nvGrpSpPr>
        <p:grpSpPr>
          <a:xfrm>
            <a:off x="3995837" y="2737450"/>
            <a:ext cx="4464595" cy="652284"/>
            <a:chOff x="5519357" y="2845462"/>
            <a:chExt cx="4464595" cy="652284"/>
          </a:xfrm>
        </p:grpSpPr>
        <p:sp>
          <p:nvSpPr>
            <p:cNvPr id="27" name="Rectangle 14"/>
            <p:cNvSpPr/>
            <p:nvPr/>
          </p:nvSpPr>
          <p:spPr>
            <a:xfrm>
              <a:off x="6215443" y="2845462"/>
              <a:ext cx="3768509" cy="630942"/>
            </a:xfrm>
            <a:prstGeom prst="rect">
              <a:avLst/>
            </a:prstGeom>
          </p:spPr>
          <p:txBody>
            <a:bodyPr wrap="square">
              <a:spAutoFit/>
            </a:bodyPr>
            <a:lstStyle/>
            <a:p>
              <a:r>
                <a:rPr lang="zh-CN" altLang="en-US" sz="1400" b="1" dirty="0">
                  <a:solidFill>
                    <a:srgbClr val="C00000"/>
                  </a:solidFill>
                  <a:latin typeface="微软雅黑" panose="020B0503020204020204" pitchFamily="34" charset="-122"/>
                  <a:ea typeface="微软雅黑" panose="020B0503020204020204" pitchFamily="34" charset="-122"/>
                  <a:cs typeface="Open Sans" pitchFamily="34" charset="0"/>
                </a:rPr>
                <a:t>单击此处添加标题</a:t>
              </a:r>
              <a:endParaRPr lang="zh-CN" altLang="en-US" sz="1400" b="1" dirty="0">
                <a:solidFill>
                  <a:srgbClr val="C00000"/>
                </a:solidFill>
                <a:latin typeface="微软雅黑" panose="020B0503020204020204" pitchFamily="34" charset="-122"/>
                <a:ea typeface="微软雅黑" panose="020B0503020204020204" pitchFamily="34" charset="-122"/>
                <a:cs typeface="Open Sans" pitchFamily="34" charset="0"/>
              </a:endParaRPr>
            </a:p>
            <a:p>
              <a:r>
                <a:rPr lang="zh-CN" altLang="en-US" sz="1050" kern="3000" spc="23" dirty="0">
                  <a:solidFill>
                    <a:schemeClr val="tx1">
                      <a:lumMod val="85000"/>
                      <a:lumOff val="15000"/>
                    </a:schemeClr>
                  </a:solidFill>
                  <a:latin typeface="微软雅黑" panose="020B0503020204020204" pitchFamily="34" charset="-122"/>
                  <a:ea typeface="微软雅黑" panose="020B0503020204020204" pitchFamily="34" charset="-122"/>
                </a:rPr>
                <a:t>单击此处添加文本内容，文字内容需概括精炼，建议与标题相关并符合整体语言风格，语言描述尽量简洁生动。</a:t>
              </a:r>
              <a:endParaRPr lang="en-US" altLang="zh-CN" sz="1050" kern="3000" spc="23"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8" name="组合 27"/>
            <p:cNvGrpSpPr/>
            <p:nvPr/>
          </p:nvGrpSpPr>
          <p:grpSpPr>
            <a:xfrm>
              <a:off x="5519357" y="2866804"/>
              <a:ext cx="652843" cy="630942"/>
              <a:chOff x="5519357" y="2866804"/>
              <a:chExt cx="652843" cy="630942"/>
            </a:xfrm>
          </p:grpSpPr>
          <p:sp>
            <p:nvSpPr>
              <p:cNvPr id="29" name="Rounded Rectangle 23"/>
              <p:cNvSpPr/>
              <p:nvPr/>
            </p:nvSpPr>
            <p:spPr>
              <a:xfrm>
                <a:off x="5519357" y="2866804"/>
                <a:ext cx="652843" cy="630942"/>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0" name="Freeform 11"/>
              <p:cNvSpPr>
                <a:spLocks noEditPoints="1"/>
              </p:cNvSpPr>
              <p:nvPr/>
            </p:nvSpPr>
            <p:spPr bwMode="auto">
              <a:xfrm>
                <a:off x="5659308" y="3016598"/>
                <a:ext cx="372940" cy="331354"/>
              </a:xfrm>
              <a:custGeom>
                <a:avLst/>
                <a:gdLst>
                  <a:gd name="T0" fmla="*/ 133 w 134"/>
                  <a:gd name="T1" fmla="*/ 16 h 119"/>
                  <a:gd name="T2" fmla="*/ 121 w 134"/>
                  <a:gd name="T3" fmla="*/ 5 h 119"/>
                  <a:gd name="T4" fmla="*/ 115 w 134"/>
                  <a:gd name="T5" fmla="*/ 5 h 119"/>
                  <a:gd name="T6" fmla="*/ 114 w 134"/>
                  <a:gd name="T7" fmla="*/ 8 h 119"/>
                  <a:gd name="T8" fmla="*/ 111 w 134"/>
                  <a:gd name="T9" fmla="*/ 9 h 119"/>
                  <a:gd name="T10" fmla="*/ 111 w 134"/>
                  <a:gd name="T11" fmla="*/ 9 h 119"/>
                  <a:gd name="T12" fmla="*/ 81 w 134"/>
                  <a:gd name="T13" fmla="*/ 39 h 119"/>
                  <a:gd name="T14" fmla="*/ 79 w 134"/>
                  <a:gd name="T15" fmla="*/ 47 h 119"/>
                  <a:gd name="T16" fmla="*/ 82 w 134"/>
                  <a:gd name="T17" fmla="*/ 50 h 119"/>
                  <a:gd name="T18" fmla="*/ 82 w 134"/>
                  <a:gd name="T19" fmla="*/ 50 h 119"/>
                  <a:gd name="T20" fmla="*/ 83 w 134"/>
                  <a:gd name="T21" fmla="*/ 51 h 119"/>
                  <a:gd name="T22" fmla="*/ 76 w 134"/>
                  <a:gd name="T23" fmla="*/ 57 h 119"/>
                  <a:gd name="T24" fmla="*/ 54 w 134"/>
                  <a:gd name="T25" fmla="*/ 35 h 119"/>
                  <a:gd name="T26" fmla="*/ 47 w 134"/>
                  <a:gd name="T27" fmla="*/ 10 h 119"/>
                  <a:gd name="T28" fmla="*/ 21 w 134"/>
                  <a:gd name="T29" fmla="*/ 3 h 119"/>
                  <a:gd name="T30" fmla="*/ 36 w 134"/>
                  <a:gd name="T31" fmla="*/ 18 h 119"/>
                  <a:gd name="T32" fmla="*/ 32 w 134"/>
                  <a:gd name="T33" fmla="*/ 32 h 119"/>
                  <a:gd name="T34" fmla="*/ 18 w 134"/>
                  <a:gd name="T35" fmla="*/ 36 h 119"/>
                  <a:gd name="T36" fmla="*/ 3 w 134"/>
                  <a:gd name="T37" fmla="*/ 21 h 119"/>
                  <a:gd name="T38" fmla="*/ 10 w 134"/>
                  <a:gd name="T39" fmla="*/ 47 h 119"/>
                  <a:gd name="T40" fmla="*/ 36 w 134"/>
                  <a:gd name="T41" fmla="*/ 53 h 119"/>
                  <a:gd name="T42" fmla="*/ 37 w 134"/>
                  <a:gd name="T43" fmla="*/ 53 h 119"/>
                  <a:gd name="T44" fmla="*/ 58 w 134"/>
                  <a:gd name="T45" fmla="*/ 75 h 119"/>
                  <a:gd name="T46" fmla="*/ 38 w 134"/>
                  <a:gd name="T47" fmla="*/ 96 h 119"/>
                  <a:gd name="T48" fmla="*/ 36 w 134"/>
                  <a:gd name="T49" fmla="*/ 95 h 119"/>
                  <a:gd name="T50" fmla="*/ 31 w 134"/>
                  <a:gd name="T51" fmla="*/ 99 h 119"/>
                  <a:gd name="T52" fmla="*/ 21 w 134"/>
                  <a:gd name="T53" fmla="*/ 115 h 119"/>
                  <a:gd name="T54" fmla="*/ 23 w 134"/>
                  <a:gd name="T55" fmla="*/ 117 h 119"/>
                  <a:gd name="T56" fmla="*/ 39 w 134"/>
                  <a:gd name="T57" fmla="*/ 107 h 119"/>
                  <a:gd name="T58" fmla="*/ 43 w 134"/>
                  <a:gd name="T59" fmla="*/ 101 h 119"/>
                  <a:gd name="T60" fmla="*/ 42 w 134"/>
                  <a:gd name="T61" fmla="*/ 100 h 119"/>
                  <a:gd name="T62" fmla="*/ 63 w 134"/>
                  <a:gd name="T63" fmla="*/ 80 h 119"/>
                  <a:gd name="T64" fmla="*/ 98 w 134"/>
                  <a:gd name="T65" fmla="*/ 115 h 119"/>
                  <a:gd name="T66" fmla="*/ 107 w 134"/>
                  <a:gd name="T67" fmla="*/ 119 h 119"/>
                  <a:gd name="T68" fmla="*/ 116 w 134"/>
                  <a:gd name="T69" fmla="*/ 115 h 119"/>
                  <a:gd name="T70" fmla="*/ 116 w 134"/>
                  <a:gd name="T71" fmla="*/ 97 h 119"/>
                  <a:gd name="T72" fmla="*/ 81 w 134"/>
                  <a:gd name="T73" fmla="*/ 62 h 119"/>
                  <a:gd name="T74" fmla="*/ 87 w 134"/>
                  <a:gd name="T75" fmla="*/ 56 h 119"/>
                  <a:gd name="T76" fmla="*/ 90 w 134"/>
                  <a:gd name="T77" fmla="*/ 59 h 119"/>
                  <a:gd name="T78" fmla="*/ 98 w 134"/>
                  <a:gd name="T79" fmla="*/ 57 h 119"/>
                  <a:gd name="T80" fmla="*/ 128 w 134"/>
                  <a:gd name="T81" fmla="*/ 26 h 119"/>
                  <a:gd name="T82" fmla="*/ 128 w 134"/>
                  <a:gd name="T83" fmla="*/ 26 h 119"/>
                  <a:gd name="T84" fmla="*/ 128 w 134"/>
                  <a:gd name="T85" fmla="*/ 26 h 119"/>
                  <a:gd name="T86" fmla="*/ 129 w 134"/>
                  <a:gd name="T87" fmla="*/ 23 h 119"/>
                  <a:gd name="T88" fmla="*/ 133 w 134"/>
                  <a:gd name="T89" fmla="*/ 22 h 119"/>
                  <a:gd name="T90" fmla="*/ 133 w 134"/>
                  <a:gd name="T91" fmla="*/ 16 h 119"/>
                  <a:gd name="T92" fmla="*/ 108 w 134"/>
                  <a:gd name="T93" fmla="*/ 103 h 119"/>
                  <a:gd name="T94" fmla="*/ 113 w 134"/>
                  <a:gd name="T95" fmla="*/ 108 h 119"/>
                  <a:gd name="T96" fmla="*/ 108 w 134"/>
                  <a:gd name="T97" fmla="*/ 113 h 119"/>
                  <a:gd name="T98" fmla="*/ 103 w 134"/>
                  <a:gd name="T99" fmla="*/ 108 h 119"/>
                  <a:gd name="T100" fmla="*/ 108 w 134"/>
                  <a:gd name="T101" fmla="*/ 103 h 119"/>
                  <a:gd name="T102" fmla="*/ 91 w 134"/>
                  <a:gd name="T103" fmla="*/ 41 h 119"/>
                  <a:gd name="T104" fmla="*/ 89 w 134"/>
                  <a:gd name="T105" fmla="*/ 39 h 119"/>
                  <a:gd name="T106" fmla="*/ 112 w 134"/>
                  <a:gd name="T107" fmla="*/ 17 h 119"/>
                  <a:gd name="T108" fmla="*/ 114 w 134"/>
                  <a:gd name="T109" fmla="*/ 19 h 119"/>
                  <a:gd name="T110" fmla="*/ 91 w 134"/>
                  <a:gd name="T111" fmla="*/ 41 h 119"/>
                  <a:gd name="T112" fmla="*/ 98 w 134"/>
                  <a:gd name="T113" fmla="*/ 48 h 119"/>
                  <a:gd name="T114" fmla="*/ 96 w 134"/>
                  <a:gd name="T115" fmla="*/ 47 h 119"/>
                  <a:gd name="T116" fmla="*/ 119 w 134"/>
                  <a:gd name="T117" fmla="*/ 24 h 119"/>
                  <a:gd name="T118" fmla="*/ 121 w 134"/>
                  <a:gd name="T119" fmla="*/ 26 h 119"/>
                  <a:gd name="T120" fmla="*/ 98 w 134"/>
                  <a:gd name="T121" fmla="*/ 4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119">
                    <a:moveTo>
                      <a:pt x="133" y="16"/>
                    </a:moveTo>
                    <a:cubicBezTo>
                      <a:pt x="121" y="5"/>
                      <a:pt x="121" y="5"/>
                      <a:pt x="121" y="5"/>
                    </a:cubicBezTo>
                    <a:cubicBezTo>
                      <a:pt x="119" y="3"/>
                      <a:pt x="117" y="3"/>
                      <a:pt x="115" y="5"/>
                    </a:cubicBezTo>
                    <a:cubicBezTo>
                      <a:pt x="114" y="6"/>
                      <a:pt x="114" y="7"/>
                      <a:pt x="114" y="8"/>
                    </a:cubicBezTo>
                    <a:cubicBezTo>
                      <a:pt x="113" y="8"/>
                      <a:pt x="112" y="8"/>
                      <a:pt x="111" y="9"/>
                    </a:cubicBezTo>
                    <a:cubicBezTo>
                      <a:pt x="111" y="9"/>
                      <a:pt x="111" y="9"/>
                      <a:pt x="111" y="9"/>
                    </a:cubicBezTo>
                    <a:cubicBezTo>
                      <a:pt x="81" y="39"/>
                      <a:pt x="81" y="39"/>
                      <a:pt x="81" y="39"/>
                    </a:cubicBezTo>
                    <a:cubicBezTo>
                      <a:pt x="81" y="42"/>
                      <a:pt x="80" y="45"/>
                      <a:pt x="79" y="47"/>
                    </a:cubicBezTo>
                    <a:cubicBezTo>
                      <a:pt x="82" y="50"/>
                      <a:pt x="82" y="50"/>
                      <a:pt x="82" y="50"/>
                    </a:cubicBezTo>
                    <a:cubicBezTo>
                      <a:pt x="82" y="50"/>
                      <a:pt x="82" y="50"/>
                      <a:pt x="82" y="50"/>
                    </a:cubicBezTo>
                    <a:cubicBezTo>
                      <a:pt x="83" y="51"/>
                      <a:pt x="83" y="51"/>
                      <a:pt x="83" y="51"/>
                    </a:cubicBezTo>
                    <a:cubicBezTo>
                      <a:pt x="76" y="57"/>
                      <a:pt x="76" y="57"/>
                      <a:pt x="76" y="57"/>
                    </a:cubicBezTo>
                    <a:cubicBezTo>
                      <a:pt x="54" y="35"/>
                      <a:pt x="54" y="35"/>
                      <a:pt x="54" y="35"/>
                    </a:cubicBezTo>
                    <a:cubicBezTo>
                      <a:pt x="56" y="26"/>
                      <a:pt x="54" y="17"/>
                      <a:pt x="47" y="10"/>
                    </a:cubicBezTo>
                    <a:cubicBezTo>
                      <a:pt x="40" y="3"/>
                      <a:pt x="30" y="0"/>
                      <a:pt x="21" y="3"/>
                    </a:cubicBezTo>
                    <a:cubicBezTo>
                      <a:pt x="36" y="18"/>
                      <a:pt x="36" y="18"/>
                      <a:pt x="36" y="18"/>
                    </a:cubicBezTo>
                    <a:cubicBezTo>
                      <a:pt x="32" y="32"/>
                      <a:pt x="32" y="32"/>
                      <a:pt x="32" y="32"/>
                    </a:cubicBezTo>
                    <a:cubicBezTo>
                      <a:pt x="18" y="36"/>
                      <a:pt x="18" y="36"/>
                      <a:pt x="18" y="36"/>
                    </a:cubicBezTo>
                    <a:cubicBezTo>
                      <a:pt x="3" y="21"/>
                      <a:pt x="3" y="21"/>
                      <a:pt x="3" y="21"/>
                    </a:cubicBezTo>
                    <a:cubicBezTo>
                      <a:pt x="0" y="30"/>
                      <a:pt x="3" y="40"/>
                      <a:pt x="10" y="47"/>
                    </a:cubicBezTo>
                    <a:cubicBezTo>
                      <a:pt x="17" y="54"/>
                      <a:pt x="27" y="56"/>
                      <a:pt x="36" y="53"/>
                    </a:cubicBezTo>
                    <a:cubicBezTo>
                      <a:pt x="37" y="53"/>
                      <a:pt x="37" y="53"/>
                      <a:pt x="37" y="53"/>
                    </a:cubicBezTo>
                    <a:cubicBezTo>
                      <a:pt x="58" y="75"/>
                      <a:pt x="58" y="75"/>
                      <a:pt x="58" y="75"/>
                    </a:cubicBezTo>
                    <a:cubicBezTo>
                      <a:pt x="38" y="96"/>
                      <a:pt x="38" y="96"/>
                      <a:pt x="38" y="96"/>
                    </a:cubicBezTo>
                    <a:cubicBezTo>
                      <a:pt x="36" y="95"/>
                      <a:pt x="36" y="95"/>
                      <a:pt x="36" y="95"/>
                    </a:cubicBezTo>
                    <a:cubicBezTo>
                      <a:pt x="31" y="99"/>
                      <a:pt x="31" y="99"/>
                      <a:pt x="31" y="99"/>
                    </a:cubicBezTo>
                    <a:cubicBezTo>
                      <a:pt x="21" y="115"/>
                      <a:pt x="21" y="115"/>
                      <a:pt x="21" y="115"/>
                    </a:cubicBezTo>
                    <a:cubicBezTo>
                      <a:pt x="23" y="117"/>
                      <a:pt x="23" y="117"/>
                      <a:pt x="23" y="117"/>
                    </a:cubicBezTo>
                    <a:cubicBezTo>
                      <a:pt x="39" y="107"/>
                      <a:pt x="39" y="107"/>
                      <a:pt x="39" y="107"/>
                    </a:cubicBezTo>
                    <a:cubicBezTo>
                      <a:pt x="43" y="101"/>
                      <a:pt x="43" y="101"/>
                      <a:pt x="43" y="101"/>
                    </a:cubicBezTo>
                    <a:cubicBezTo>
                      <a:pt x="42" y="100"/>
                      <a:pt x="42" y="100"/>
                      <a:pt x="42" y="100"/>
                    </a:cubicBezTo>
                    <a:cubicBezTo>
                      <a:pt x="63" y="80"/>
                      <a:pt x="63" y="80"/>
                      <a:pt x="63" y="80"/>
                    </a:cubicBezTo>
                    <a:cubicBezTo>
                      <a:pt x="98" y="115"/>
                      <a:pt x="98" y="115"/>
                      <a:pt x="98" y="115"/>
                    </a:cubicBezTo>
                    <a:cubicBezTo>
                      <a:pt x="101" y="117"/>
                      <a:pt x="104" y="119"/>
                      <a:pt x="107" y="119"/>
                    </a:cubicBezTo>
                    <a:cubicBezTo>
                      <a:pt x="110" y="119"/>
                      <a:pt x="113" y="117"/>
                      <a:pt x="116" y="115"/>
                    </a:cubicBezTo>
                    <a:cubicBezTo>
                      <a:pt x="121" y="110"/>
                      <a:pt x="121" y="102"/>
                      <a:pt x="116" y="97"/>
                    </a:cubicBezTo>
                    <a:cubicBezTo>
                      <a:pt x="81" y="62"/>
                      <a:pt x="81" y="62"/>
                      <a:pt x="81" y="62"/>
                    </a:cubicBezTo>
                    <a:cubicBezTo>
                      <a:pt x="87" y="56"/>
                      <a:pt x="87" y="56"/>
                      <a:pt x="87" y="56"/>
                    </a:cubicBezTo>
                    <a:cubicBezTo>
                      <a:pt x="90" y="59"/>
                      <a:pt x="90" y="59"/>
                      <a:pt x="90" y="59"/>
                    </a:cubicBezTo>
                    <a:cubicBezTo>
                      <a:pt x="92" y="57"/>
                      <a:pt x="95" y="56"/>
                      <a:pt x="98" y="57"/>
                    </a:cubicBezTo>
                    <a:cubicBezTo>
                      <a:pt x="128" y="26"/>
                      <a:pt x="128" y="26"/>
                      <a:pt x="128" y="26"/>
                    </a:cubicBezTo>
                    <a:cubicBezTo>
                      <a:pt x="128" y="26"/>
                      <a:pt x="128" y="26"/>
                      <a:pt x="128" y="26"/>
                    </a:cubicBezTo>
                    <a:cubicBezTo>
                      <a:pt x="128" y="26"/>
                      <a:pt x="128" y="26"/>
                      <a:pt x="128" y="26"/>
                    </a:cubicBezTo>
                    <a:cubicBezTo>
                      <a:pt x="129" y="25"/>
                      <a:pt x="129" y="24"/>
                      <a:pt x="129" y="23"/>
                    </a:cubicBezTo>
                    <a:cubicBezTo>
                      <a:pt x="130" y="24"/>
                      <a:pt x="132" y="23"/>
                      <a:pt x="133" y="22"/>
                    </a:cubicBezTo>
                    <a:cubicBezTo>
                      <a:pt x="134" y="21"/>
                      <a:pt x="134" y="18"/>
                      <a:pt x="133" y="16"/>
                    </a:cubicBezTo>
                    <a:close/>
                    <a:moveTo>
                      <a:pt x="108" y="103"/>
                    </a:moveTo>
                    <a:cubicBezTo>
                      <a:pt x="111" y="103"/>
                      <a:pt x="113" y="106"/>
                      <a:pt x="113" y="108"/>
                    </a:cubicBezTo>
                    <a:cubicBezTo>
                      <a:pt x="113" y="111"/>
                      <a:pt x="111" y="113"/>
                      <a:pt x="108" y="113"/>
                    </a:cubicBezTo>
                    <a:cubicBezTo>
                      <a:pt x="105" y="113"/>
                      <a:pt x="103" y="111"/>
                      <a:pt x="103" y="108"/>
                    </a:cubicBezTo>
                    <a:cubicBezTo>
                      <a:pt x="103" y="106"/>
                      <a:pt x="105" y="103"/>
                      <a:pt x="108" y="103"/>
                    </a:cubicBezTo>
                    <a:close/>
                    <a:moveTo>
                      <a:pt x="91" y="41"/>
                    </a:moveTo>
                    <a:cubicBezTo>
                      <a:pt x="89" y="39"/>
                      <a:pt x="89" y="39"/>
                      <a:pt x="89" y="39"/>
                    </a:cubicBezTo>
                    <a:cubicBezTo>
                      <a:pt x="112" y="17"/>
                      <a:pt x="112" y="17"/>
                      <a:pt x="112" y="17"/>
                    </a:cubicBezTo>
                    <a:cubicBezTo>
                      <a:pt x="114" y="19"/>
                      <a:pt x="114" y="19"/>
                      <a:pt x="114" y="19"/>
                    </a:cubicBezTo>
                    <a:lnTo>
                      <a:pt x="91" y="41"/>
                    </a:lnTo>
                    <a:close/>
                    <a:moveTo>
                      <a:pt x="98" y="48"/>
                    </a:moveTo>
                    <a:cubicBezTo>
                      <a:pt x="96" y="47"/>
                      <a:pt x="96" y="47"/>
                      <a:pt x="96" y="47"/>
                    </a:cubicBezTo>
                    <a:cubicBezTo>
                      <a:pt x="119" y="24"/>
                      <a:pt x="119" y="24"/>
                      <a:pt x="119" y="24"/>
                    </a:cubicBezTo>
                    <a:cubicBezTo>
                      <a:pt x="121" y="26"/>
                      <a:pt x="121" y="26"/>
                      <a:pt x="121" y="26"/>
                    </a:cubicBezTo>
                    <a:lnTo>
                      <a:pt x="98" y="48"/>
                    </a:lnTo>
                    <a:close/>
                  </a:path>
                </a:pathLst>
              </a:custGeom>
              <a:solidFill>
                <a:schemeClr val="bg1"/>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nvGrpSpPr>
          <p:cNvPr id="31" name="组合 30"/>
          <p:cNvGrpSpPr/>
          <p:nvPr/>
        </p:nvGrpSpPr>
        <p:grpSpPr>
          <a:xfrm>
            <a:off x="3995837" y="1941934"/>
            <a:ext cx="4464595" cy="664458"/>
            <a:chOff x="5519357" y="2049946"/>
            <a:chExt cx="4464595" cy="664458"/>
          </a:xfrm>
        </p:grpSpPr>
        <p:sp>
          <p:nvSpPr>
            <p:cNvPr id="33" name="Rectangle 13"/>
            <p:cNvSpPr/>
            <p:nvPr/>
          </p:nvSpPr>
          <p:spPr>
            <a:xfrm>
              <a:off x="6215443" y="2083462"/>
              <a:ext cx="3768509" cy="630942"/>
            </a:xfrm>
            <a:prstGeom prst="rect">
              <a:avLst/>
            </a:prstGeom>
          </p:spPr>
          <p:txBody>
            <a:bodyPr wrap="square">
              <a:spAutoFit/>
            </a:bodyPr>
            <a:lstStyle/>
            <a:p>
              <a:r>
                <a:rPr lang="zh-CN" altLang="en-US" sz="1400" b="1" dirty="0">
                  <a:solidFill>
                    <a:srgbClr val="FF9900"/>
                  </a:solidFill>
                  <a:latin typeface="微软雅黑" panose="020B0503020204020204" pitchFamily="34" charset="-122"/>
                  <a:ea typeface="微软雅黑" panose="020B0503020204020204" pitchFamily="34" charset="-122"/>
                  <a:cs typeface="Open Sans" pitchFamily="34" charset="0"/>
                </a:rPr>
                <a:t>单击此处添加标题</a:t>
              </a:r>
              <a:endParaRPr lang="zh-CN" altLang="en-US" sz="1400" b="1" dirty="0">
                <a:solidFill>
                  <a:srgbClr val="FF9900"/>
                </a:solidFill>
                <a:latin typeface="微软雅黑" panose="020B0503020204020204" pitchFamily="34" charset="-122"/>
                <a:ea typeface="微软雅黑" panose="020B0503020204020204" pitchFamily="34" charset="-122"/>
                <a:cs typeface="Open Sans" pitchFamily="34" charset="0"/>
              </a:endParaRPr>
            </a:p>
            <a:p>
              <a:r>
                <a:rPr lang="zh-CN" altLang="en-US" sz="1050" kern="3000" spc="23" dirty="0">
                  <a:solidFill>
                    <a:schemeClr val="tx1">
                      <a:lumMod val="85000"/>
                      <a:lumOff val="15000"/>
                    </a:schemeClr>
                  </a:solidFill>
                  <a:latin typeface="微软雅黑" panose="020B0503020204020204" pitchFamily="34" charset="-122"/>
                  <a:ea typeface="微软雅黑" panose="020B0503020204020204" pitchFamily="34" charset="-122"/>
                </a:rPr>
                <a:t>单击此处添加文本内容，文字内容需概括精炼，建议与标题相关并符合整体语言风格，语言描述尽量简洁生动。</a:t>
              </a:r>
              <a:endParaRPr lang="en-US" altLang="zh-CN" sz="1050" kern="3000" spc="23"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34" name="组合 33"/>
            <p:cNvGrpSpPr/>
            <p:nvPr/>
          </p:nvGrpSpPr>
          <p:grpSpPr>
            <a:xfrm>
              <a:off x="5519357" y="2049946"/>
              <a:ext cx="652843" cy="630942"/>
              <a:chOff x="5519357" y="2049946"/>
              <a:chExt cx="652843" cy="630942"/>
            </a:xfrm>
          </p:grpSpPr>
          <p:sp>
            <p:nvSpPr>
              <p:cNvPr id="35" name="Rounded Rectangle 22"/>
              <p:cNvSpPr/>
              <p:nvPr/>
            </p:nvSpPr>
            <p:spPr>
              <a:xfrm>
                <a:off x="5519357" y="2049946"/>
                <a:ext cx="652843" cy="630942"/>
              </a:xfrm>
              <a:prstGeom prst="round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6" name="Freeform 10"/>
              <p:cNvSpPr>
                <a:spLocks noEditPoints="1"/>
              </p:cNvSpPr>
              <p:nvPr/>
            </p:nvSpPr>
            <p:spPr bwMode="auto">
              <a:xfrm>
                <a:off x="5658224" y="2180258"/>
                <a:ext cx="375107" cy="370318"/>
              </a:xfrm>
              <a:custGeom>
                <a:avLst/>
                <a:gdLst>
                  <a:gd name="T0" fmla="*/ 14 w 113"/>
                  <a:gd name="T1" fmla="*/ 13 h 112"/>
                  <a:gd name="T2" fmla="*/ 14 w 113"/>
                  <a:gd name="T3" fmla="*/ 62 h 112"/>
                  <a:gd name="T4" fmla="*/ 49 w 113"/>
                  <a:gd name="T5" fmla="*/ 71 h 112"/>
                  <a:gd name="T6" fmla="*/ 60 w 113"/>
                  <a:gd name="T7" fmla="*/ 82 h 112"/>
                  <a:gd name="T8" fmla="*/ 75 w 113"/>
                  <a:gd name="T9" fmla="*/ 79 h 112"/>
                  <a:gd name="T10" fmla="*/ 75 w 113"/>
                  <a:gd name="T11" fmla="*/ 93 h 112"/>
                  <a:gd name="T12" fmla="*/ 79 w 113"/>
                  <a:gd name="T13" fmla="*/ 97 h 112"/>
                  <a:gd name="T14" fmla="*/ 92 w 113"/>
                  <a:gd name="T15" fmla="*/ 97 h 112"/>
                  <a:gd name="T16" fmla="*/ 92 w 113"/>
                  <a:gd name="T17" fmla="*/ 112 h 112"/>
                  <a:gd name="T18" fmla="*/ 113 w 113"/>
                  <a:gd name="T19" fmla="*/ 112 h 112"/>
                  <a:gd name="T20" fmla="*/ 113 w 113"/>
                  <a:gd name="T21" fmla="*/ 91 h 112"/>
                  <a:gd name="T22" fmla="*/ 71 w 113"/>
                  <a:gd name="T23" fmla="*/ 49 h 112"/>
                  <a:gd name="T24" fmla="*/ 63 w 113"/>
                  <a:gd name="T25" fmla="*/ 13 h 112"/>
                  <a:gd name="T26" fmla="*/ 14 w 113"/>
                  <a:gd name="T27" fmla="*/ 13 h 112"/>
                  <a:gd name="T28" fmla="*/ 17 w 113"/>
                  <a:gd name="T29" fmla="*/ 53 h 112"/>
                  <a:gd name="T30" fmla="*/ 21 w 113"/>
                  <a:gd name="T31" fmla="*/ 20 h 112"/>
                  <a:gd name="T32" fmla="*/ 53 w 113"/>
                  <a:gd name="T33" fmla="*/ 17 h 112"/>
                  <a:gd name="T34" fmla="*/ 17 w 113"/>
                  <a:gd name="T35"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112">
                    <a:moveTo>
                      <a:pt x="14" y="13"/>
                    </a:moveTo>
                    <a:cubicBezTo>
                      <a:pt x="0" y="27"/>
                      <a:pt x="0" y="49"/>
                      <a:pt x="14" y="62"/>
                    </a:cubicBezTo>
                    <a:cubicBezTo>
                      <a:pt x="23" y="72"/>
                      <a:pt x="37" y="75"/>
                      <a:pt x="49" y="71"/>
                    </a:cubicBezTo>
                    <a:cubicBezTo>
                      <a:pt x="60" y="82"/>
                      <a:pt x="60" y="82"/>
                      <a:pt x="60" y="82"/>
                    </a:cubicBezTo>
                    <a:cubicBezTo>
                      <a:pt x="60" y="82"/>
                      <a:pt x="70" y="74"/>
                      <a:pt x="75" y="79"/>
                    </a:cubicBezTo>
                    <a:cubicBezTo>
                      <a:pt x="79" y="83"/>
                      <a:pt x="76" y="89"/>
                      <a:pt x="75" y="93"/>
                    </a:cubicBezTo>
                    <a:cubicBezTo>
                      <a:pt x="74" y="95"/>
                      <a:pt x="73" y="99"/>
                      <a:pt x="79" y="97"/>
                    </a:cubicBezTo>
                    <a:cubicBezTo>
                      <a:pt x="81" y="96"/>
                      <a:pt x="88" y="92"/>
                      <a:pt x="92" y="97"/>
                    </a:cubicBezTo>
                    <a:cubicBezTo>
                      <a:pt x="97" y="102"/>
                      <a:pt x="92" y="112"/>
                      <a:pt x="92" y="112"/>
                    </a:cubicBezTo>
                    <a:cubicBezTo>
                      <a:pt x="113" y="112"/>
                      <a:pt x="113" y="112"/>
                      <a:pt x="113" y="112"/>
                    </a:cubicBezTo>
                    <a:cubicBezTo>
                      <a:pt x="113" y="91"/>
                      <a:pt x="113" y="91"/>
                      <a:pt x="113" y="91"/>
                    </a:cubicBezTo>
                    <a:cubicBezTo>
                      <a:pt x="71" y="49"/>
                      <a:pt x="71" y="49"/>
                      <a:pt x="71" y="49"/>
                    </a:cubicBezTo>
                    <a:cubicBezTo>
                      <a:pt x="75" y="37"/>
                      <a:pt x="72" y="23"/>
                      <a:pt x="63" y="13"/>
                    </a:cubicBezTo>
                    <a:cubicBezTo>
                      <a:pt x="49" y="0"/>
                      <a:pt x="27" y="0"/>
                      <a:pt x="14" y="13"/>
                    </a:cubicBezTo>
                    <a:close/>
                    <a:moveTo>
                      <a:pt x="17" y="53"/>
                    </a:moveTo>
                    <a:cubicBezTo>
                      <a:pt x="11" y="43"/>
                      <a:pt x="12" y="29"/>
                      <a:pt x="21" y="20"/>
                    </a:cubicBezTo>
                    <a:cubicBezTo>
                      <a:pt x="29" y="11"/>
                      <a:pt x="43" y="10"/>
                      <a:pt x="53" y="17"/>
                    </a:cubicBezTo>
                    <a:lnTo>
                      <a:pt x="17" y="53"/>
                    </a:lnTo>
                    <a:close/>
                  </a:path>
                </a:pathLst>
              </a:custGeom>
              <a:solidFill>
                <a:schemeClr val="bg1"/>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nvGrpSpPr>
          <p:cNvPr id="37" name="组合 36"/>
          <p:cNvGrpSpPr/>
          <p:nvPr/>
        </p:nvGrpSpPr>
        <p:grpSpPr>
          <a:xfrm>
            <a:off x="3995837" y="1103734"/>
            <a:ext cx="4464595" cy="630942"/>
            <a:chOff x="5519357" y="1211746"/>
            <a:chExt cx="4464595" cy="630942"/>
          </a:xfrm>
        </p:grpSpPr>
        <p:sp>
          <p:nvSpPr>
            <p:cNvPr id="38" name="Rectangle 12"/>
            <p:cNvSpPr/>
            <p:nvPr/>
          </p:nvSpPr>
          <p:spPr>
            <a:xfrm>
              <a:off x="6215443" y="1211746"/>
              <a:ext cx="3768509" cy="630942"/>
            </a:xfrm>
            <a:prstGeom prst="rect">
              <a:avLst/>
            </a:prstGeom>
          </p:spPr>
          <p:txBody>
            <a:bodyPr wrap="square">
              <a:spAutoFit/>
            </a:bodyPr>
            <a:lstStyle/>
            <a:p>
              <a:r>
                <a:rPr lang="zh-CN" altLang="en-US" sz="1400" b="1" dirty="0">
                  <a:solidFill>
                    <a:srgbClr val="C00000"/>
                  </a:solidFill>
                  <a:latin typeface="微软雅黑" panose="020B0503020204020204" pitchFamily="34" charset="-122"/>
                  <a:ea typeface="微软雅黑" panose="020B0503020204020204" pitchFamily="34" charset="-122"/>
                  <a:cs typeface="Open Sans" pitchFamily="34" charset="0"/>
                </a:rPr>
                <a:t>单击此处添加标题</a:t>
              </a:r>
              <a:endParaRPr lang="zh-CN" altLang="en-US" sz="1400" b="1" dirty="0">
                <a:solidFill>
                  <a:srgbClr val="C00000"/>
                </a:solidFill>
                <a:latin typeface="微软雅黑" panose="020B0503020204020204" pitchFamily="34" charset="-122"/>
                <a:ea typeface="微软雅黑" panose="020B0503020204020204" pitchFamily="34" charset="-122"/>
                <a:cs typeface="Open Sans" pitchFamily="34" charset="0"/>
              </a:endParaRPr>
            </a:p>
            <a:p>
              <a:r>
                <a:rPr lang="zh-CN" altLang="en-US" sz="1050" kern="3000" spc="23" dirty="0">
                  <a:solidFill>
                    <a:schemeClr val="tx1">
                      <a:lumMod val="85000"/>
                      <a:lumOff val="15000"/>
                    </a:schemeClr>
                  </a:solidFill>
                  <a:latin typeface="微软雅黑" panose="020B0503020204020204" pitchFamily="34" charset="-122"/>
                  <a:ea typeface="微软雅黑" panose="020B0503020204020204" pitchFamily="34" charset="-122"/>
                </a:rPr>
                <a:t>单击此处添加文本内容，文字内容需概括精炼，建议与标题相关并符合整体语言风格，语言描述尽量简洁生动</a:t>
              </a:r>
              <a:r>
                <a:rPr lang="zh-CN" altLang="en-US" sz="1050" kern="3000" spc="23" dirty="0" smtClean="0">
                  <a:solidFill>
                    <a:schemeClr val="tx1">
                      <a:lumMod val="85000"/>
                      <a:lumOff val="15000"/>
                    </a:schemeClr>
                  </a:solidFill>
                  <a:latin typeface="微软雅黑" panose="020B0503020204020204" pitchFamily="34" charset="-122"/>
                  <a:ea typeface="微软雅黑" panose="020B0503020204020204" pitchFamily="34" charset="-122"/>
                </a:rPr>
                <a:t>。</a:t>
              </a:r>
              <a:endParaRPr lang="en-US" altLang="zh-CN" sz="1050" kern="3000" spc="23"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39" name="组合 38"/>
            <p:cNvGrpSpPr/>
            <p:nvPr/>
          </p:nvGrpSpPr>
          <p:grpSpPr>
            <a:xfrm>
              <a:off x="5519357" y="1211746"/>
              <a:ext cx="652843" cy="630942"/>
              <a:chOff x="5519357" y="1211746"/>
              <a:chExt cx="652843" cy="630942"/>
            </a:xfrm>
          </p:grpSpPr>
          <p:sp>
            <p:nvSpPr>
              <p:cNvPr id="40" name="Rounded Rectangle 2"/>
              <p:cNvSpPr/>
              <p:nvPr/>
            </p:nvSpPr>
            <p:spPr>
              <a:xfrm>
                <a:off x="5519357" y="1211746"/>
                <a:ext cx="652843" cy="630942"/>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1" name="Freeform 33"/>
              <p:cNvSpPr>
                <a:spLocks noEditPoints="1"/>
              </p:cNvSpPr>
              <p:nvPr/>
            </p:nvSpPr>
            <p:spPr bwMode="auto">
              <a:xfrm>
                <a:off x="5607593" y="1365049"/>
                <a:ext cx="476369" cy="324336"/>
              </a:xfrm>
              <a:custGeom>
                <a:avLst/>
                <a:gdLst>
                  <a:gd name="T0" fmla="*/ 135 w 157"/>
                  <a:gd name="T1" fmla="*/ 47 h 107"/>
                  <a:gd name="T2" fmla="*/ 137 w 157"/>
                  <a:gd name="T3" fmla="*/ 37 h 107"/>
                  <a:gd name="T4" fmla="*/ 100 w 157"/>
                  <a:gd name="T5" fmla="*/ 0 h 107"/>
                  <a:gd name="T6" fmla="*/ 73 w 157"/>
                  <a:gd name="T7" fmla="*/ 18 h 107"/>
                  <a:gd name="T8" fmla="*/ 46 w 157"/>
                  <a:gd name="T9" fmla="*/ 8 h 107"/>
                  <a:gd name="T10" fmla="*/ 20 w 157"/>
                  <a:gd name="T11" fmla="*/ 40 h 107"/>
                  <a:gd name="T12" fmla="*/ 21 w 157"/>
                  <a:gd name="T13" fmla="*/ 47 h 107"/>
                  <a:gd name="T14" fmla="*/ 0 w 157"/>
                  <a:gd name="T15" fmla="*/ 76 h 107"/>
                  <a:gd name="T16" fmla="*/ 31 w 157"/>
                  <a:gd name="T17" fmla="*/ 107 h 107"/>
                  <a:gd name="T18" fmla="*/ 126 w 157"/>
                  <a:gd name="T19" fmla="*/ 107 h 107"/>
                  <a:gd name="T20" fmla="*/ 157 w 157"/>
                  <a:gd name="T21" fmla="*/ 76 h 107"/>
                  <a:gd name="T22" fmla="*/ 135 w 157"/>
                  <a:gd name="T23" fmla="*/ 47 h 107"/>
                  <a:gd name="T24" fmla="*/ 120 w 157"/>
                  <a:gd name="T25" fmla="*/ 101 h 107"/>
                  <a:gd name="T26" fmla="*/ 79 w 157"/>
                  <a:gd name="T27" fmla="*/ 101 h 107"/>
                  <a:gd name="T28" fmla="*/ 104 w 157"/>
                  <a:gd name="T29" fmla="*/ 76 h 107"/>
                  <a:gd name="T30" fmla="*/ 103 w 157"/>
                  <a:gd name="T31" fmla="*/ 73 h 107"/>
                  <a:gd name="T32" fmla="*/ 92 w 157"/>
                  <a:gd name="T33" fmla="*/ 73 h 107"/>
                  <a:gd name="T34" fmla="*/ 92 w 157"/>
                  <a:gd name="T35" fmla="*/ 68 h 107"/>
                  <a:gd name="T36" fmla="*/ 92 w 157"/>
                  <a:gd name="T37" fmla="*/ 37 h 107"/>
                  <a:gd name="T38" fmla="*/ 90 w 157"/>
                  <a:gd name="T39" fmla="*/ 36 h 107"/>
                  <a:gd name="T40" fmla="*/ 64 w 157"/>
                  <a:gd name="T41" fmla="*/ 36 h 107"/>
                  <a:gd name="T42" fmla="*/ 62 w 157"/>
                  <a:gd name="T43" fmla="*/ 38 h 107"/>
                  <a:gd name="T44" fmla="*/ 62 w 157"/>
                  <a:gd name="T45" fmla="*/ 68 h 107"/>
                  <a:gd name="T46" fmla="*/ 62 w 157"/>
                  <a:gd name="T47" fmla="*/ 73 h 107"/>
                  <a:gd name="T48" fmla="*/ 51 w 157"/>
                  <a:gd name="T49" fmla="*/ 73 h 107"/>
                  <a:gd name="T50" fmla="*/ 51 w 157"/>
                  <a:gd name="T51" fmla="*/ 76 h 107"/>
                  <a:gd name="T52" fmla="*/ 76 w 157"/>
                  <a:gd name="T53" fmla="*/ 101 h 107"/>
                  <a:gd name="T54" fmla="*/ 38 w 157"/>
                  <a:gd name="T55" fmla="*/ 101 h 107"/>
                  <a:gd name="T56" fmla="*/ 11 w 157"/>
                  <a:gd name="T57" fmla="*/ 75 h 107"/>
                  <a:gd name="T58" fmla="*/ 29 w 157"/>
                  <a:gd name="T59" fmla="*/ 50 h 107"/>
                  <a:gd name="T60" fmla="*/ 28 w 157"/>
                  <a:gd name="T61" fmla="*/ 44 h 107"/>
                  <a:gd name="T62" fmla="*/ 51 w 157"/>
                  <a:gd name="T63" fmla="*/ 17 h 107"/>
                  <a:gd name="T64" fmla="*/ 75 w 157"/>
                  <a:gd name="T65" fmla="*/ 30 h 107"/>
                  <a:gd name="T66" fmla="*/ 98 w 157"/>
                  <a:gd name="T67" fmla="*/ 11 h 107"/>
                  <a:gd name="T68" fmla="*/ 128 w 157"/>
                  <a:gd name="T69" fmla="*/ 42 h 107"/>
                  <a:gd name="T70" fmla="*/ 127 w 157"/>
                  <a:gd name="T71" fmla="*/ 50 h 107"/>
                  <a:gd name="T72" fmla="*/ 147 w 157"/>
                  <a:gd name="T73" fmla="*/ 75 h 107"/>
                  <a:gd name="T74" fmla="*/ 120 w 157"/>
                  <a:gd name="T75"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 h="107">
                    <a:moveTo>
                      <a:pt x="135" y="47"/>
                    </a:moveTo>
                    <a:cubicBezTo>
                      <a:pt x="136" y="44"/>
                      <a:pt x="137" y="40"/>
                      <a:pt x="137" y="37"/>
                    </a:cubicBezTo>
                    <a:cubicBezTo>
                      <a:pt x="137" y="17"/>
                      <a:pt x="120" y="0"/>
                      <a:pt x="100" y="0"/>
                    </a:cubicBezTo>
                    <a:cubicBezTo>
                      <a:pt x="76" y="0"/>
                      <a:pt x="73" y="18"/>
                      <a:pt x="73" y="18"/>
                    </a:cubicBezTo>
                    <a:cubicBezTo>
                      <a:pt x="73" y="18"/>
                      <a:pt x="63" y="6"/>
                      <a:pt x="46" y="8"/>
                    </a:cubicBezTo>
                    <a:cubicBezTo>
                      <a:pt x="30" y="11"/>
                      <a:pt x="20" y="25"/>
                      <a:pt x="20" y="40"/>
                    </a:cubicBezTo>
                    <a:cubicBezTo>
                      <a:pt x="20" y="42"/>
                      <a:pt x="20" y="45"/>
                      <a:pt x="21" y="47"/>
                    </a:cubicBezTo>
                    <a:cubicBezTo>
                      <a:pt x="9" y="51"/>
                      <a:pt x="0" y="63"/>
                      <a:pt x="0" y="76"/>
                    </a:cubicBezTo>
                    <a:cubicBezTo>
                      <a:pt x="0" y="93"/>
                      <a:pt x="14" y="107"/>
                      <a:pt x="31" y="107"/>
                    </a:cubicBezTo>
                    <a:cubicBezTo>
                      <a:pt x="126" y="107"/>
                      <a:pt x="126" y="107"/>
                      <a:pt x="126" y="107"/>
                    </a:cubicBezTo>
                    <a:cubicBezTo>
                      <a:pt x="143" y="107"/>
                      <a:pt x="157" y="93"/>
                      <a:pt x="157" y="76"/>
                    </a:cubicBezTo>
                    <a:cubicBezTo>
                      <a:pt x="157" y="62"/>
                      <a:pt x="148" y="51"/>
                      <a:pt x="135" y="47"/>
                    </a:cubicBezTo>
                    <a:close/>
                    <a:moveTo>
                      <a:pt x="120" y="101"/>
                    </a:moveTo>
                    <a:cubicBezTo>
                      <a:pt x="79" y="101"/>
                      <a:pt x="79" y="101"/>
                      <a:pt x="79" y="101"/>
                    </a:cubicBezTo>
                    <a:cubicBezTo>
                      <a:pt x="82" y="97"/>
                      <a:pt x="104" y="76"/>
                      <a:pt x="104" y="76"/>
                    </a:cubicBezTo>
                    <a:cubicBezTo>
                      <a:pt x="104" y="76"/>
                      <a:pt x="107" y="73"/>
                      <a:pt x="103" y="73"/>
                    </a:cubicBezTo>
                    <a:cubicBezTo>
                      <a:pt x="99" y="73"/>
                      <a:pt x="92" y="73"/>
                      <a:pt x="92" y="73"/>
                    </a:cubicBezTo>
                    <a:cubicBezTo>
                      <a:pt x="92" y="73"/>
                      <a:pt x="92" y="71"/>
                      <a:pt x="92" y="68"/>
                    </a:cubicBezTo>
                    <a:cubicBezTo>
                      <a:pt x="92" y="60"/>
                      <a:pt x="92" y="44"/>
                      <a:pt x="92" y="37"/>
                    </a:cubicBezTo>
                    <a:cubicBezTo>
                      <a:pt x="92" y="37"/>
                      <a:pt x="92" y="36"/>
                      <a:pt x="90" y="36"/>
                    </a:cubicBezTo>
                    <a:cubicBezTo>
                      <a:pt x="88" y="36"/>
                      <a:pt x="67" y="36"/>
                      <a:pt x="64" y="36"/>
                    </a:cubicBezTo>
                    <a:cubicBezTo>
                      <a:pt x="62" y="36"/>
                      <a:pt x="62" y="38"/>
                      <a:pt x="62" y="38"/>
                    </a:cubicBezTo>
                    <a:cubicBezTo>
                      <a:pt x="62" y="44"/>
                      <a:pt x="62" y="60"/>
                      <a:pt x="62" y="68"/>
                    </a:cubicBezTo>
                    <a:cubicBezTo>
                      <a:pt x="62" y="71"/>
                      <a:pt x="62" y="73"/>
                      <a:pt x="62" y="73"/>
                    </a:cubicBezTo>
                    <a:cubicBezTo>
                      <a:pt x="62" y="73"/>
                      <a:pt x="54" y="73"/>
                      <a:pt x="51" y="73"/>
                    </a:cubicBezTo>
                    <a:cubicBezTo>
                      <a:pt x="48" y="73"/>
                      <a:pt x="51" y="76"/>
                      <a:pt x="51" y="76"/>
                    </a:cubicBezTo>
                    <a:cubicBezTo>
                      <a:pt x="76" y="101"/>
                      <a:pt x="76" y="101"/>
                      <a:pt x="76" y="101"/>
                    </a:cubicBezTo>
                    <a:cubicBezTo>
                      <a:pt x="38" y="101"/>
                      <a:pt x="38" y="101"/>
                      <a:pt x="38" y="101"/>
                    </a:cubicBezTo>
                    <a:cubicBezTo>
                      <a:pt x="23" y="101"/>
                      <a:pt x="11" y="89"/>
                      <a:pt x="11" y="75"/>
                    </a:cubicBezTo>
                    <a:cubicBezTo>
                      <a:pt x="11" y="63"/>
                      <a:pt x="19" y="54"/>
                      <a:pt x="29" y="50"/>
                    </a:cubicBezTo>
                    <a:cubicBezTo>
                      <a:pt x="28" y="48"/>
                      <a:pt x="28" y="46"/>
                      <a:pt x="28" y="44"/>
                    </a:cubicBezTo>
                    <a:cubicBezTo>
                      <a:pt x="28" y="32"/>
                      <a:pt x="37" y="20"/>
                      <a:pt x="51" y="17"/>
                    </a:cubicBezTo>
                    <a:cubicBezTo>
                      <a:pt x="66" y="16"/>
                      <a:pt x="75" y="30"/>
                      <a:pt x="75" y="30"/>
                    </a:cubicBezTo>
                    <a:cubicBezTo>
                      <a:pt x="75" y="30"/>
                      <a:pt x="77" y="11"/>
                      <a:pt x="98" y="11"/>
                    </a:cubicBezTo>
                    <a:cubicBezTo>
                      <a:pt x="115" y="11"/>
                      <a:pt x="128" y="25"/>
                      <a:pt x="128" y="42"/>
                    </a:cubicBezTo>
                    <a:cubicBezTo>
                      <a:pt x="128" y="45"/>
                      <a:pt x="128" y="48"/>
                      <a:pt x="127" y="50"/>
                    </a:cubicBezTo>
                    <a:cubicBezTo>
                      <a:pt x="138" y="53"/>
                      <a:pt x="147" y="63"/>
                      <a:pt x="147" y="75"/>
                    </a:cubicBezTo>
                    <a:cubicBezTo>
                      <a:pt x="147" y="89"/>
                      <a:pt x="135" y="101"/>
                      <a:pt x="120" y="101"/>
                    </a:cubicBezTo>
                    <a:close/>
                  </a:path>
                </a:pathLst>
              </a:custGeom>
              <a:solidFill>
                <a:schemeClr val="bg1"/>
              </a:solidFill>
              <a:ln>
                <a:noFill/>
              </a:ln>
            </p:spPr>
            <p:txBody>
              <a:bodyPr vert="horz" wrap="square" lIns="91440" tIns="45720" rIns="91440" bIns="45720" numCol="1" anchor="t" anchorCtr="0" compatLnSpc="1"/>
              <a:lstStyle/>
              <a:p>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nvGrpSpPr>
          <p:cNvPr id="42" name="组合 41"/>
          <p:cNvGrpSpPr/>
          <p:nvPr/>
        </p:nvGrpSpPr>
        <p:grpSpPr>
          <a:xfrm>
            <a:off x="3995837" y="3575650"/>
            <a:ext cx="4464595" cy="652284"/>
            <a:chOff x="5519357" y="3683662"/>
            <a:chExt cx="4464595" cy="652284"/>
          </a:xfrm>
        </p:grpSpPr>
        <p:sp>
          <p:nvSpPr>
            <p:cNvPr id="43" name="Rectangle 15"/>
            <p:cNvSpPr/>
            <p:nvPr/>
          </p:nvSpPr>
          <p:spPr>
            <a:xfrm>
              <a:off x="6215443" y="3683662"/>
              <a:ext cx="3768509" cy="630942"/>
            </a:xfrm>
            <a:prstGeom prst="rect">
              <a:avLst/>
            </a:prstGeom>
          </p:spPr>
          <p:txBody>
            <a:bodyPr wrap="square">
              <a:spAutoFit/>
            </a:bodyPr>
            <a:lstStyle/>
            <a:p>
              <a:r>
                <a:rPr lang="zh-CN" altLang="en-US" sz="1400" b="1" dirty="0">
                  <a:solidFill>
                    <a:srgbClr val="FF9900"/>
                  </a:solidFill>
                  <a:latin typeface="微软雅黑" panose="020B0503020204020204" pitchFamily="34" charset="-122"/>
                  <a:ea typeface="微软雅黑" panose="020B0503020204020204" pitchFamily="34" charset="-122"/>
                  <a:cs typeface="Open Sans" pitchFamily="34" charset="0"/>
                </a:rPr>
                <a:t>单击此处添加标题</a:t>
              </a:r>
              <a:endParaRPr lang="zh-CN" altLang="en-US" sz="1400" b="1" dirty="0">
                <a:solidFill>
                  <a:srgbClr val="FF9900"/>
                </a:solidFill>
                <a:latin typeface="微软雅黑" panose="020B0503020204020204" pitchFamily="34" charset="-122"/>
                <a:ea typeface="微软雅黑" panose="020B0503020204020204" pitchFamily="34" charset="-122"/>
                <a:cs typeface="Open Sans" pitchFamily="34" charset="0"/>
              </a:endParaRPr>
            </a:p>
            <a:p>
              <a:r>
                <a:rPr lang="zh-CN" altLang="en-US" sz="1050" kern="3000" spc="23" dirty="0">
                  <a:solidFill>
                    <a:schemeClr val="tx1">
                      <a:lumMod val="85000"/>
                      <a:lumOff val="15000"/>
                    </a:schemeClr>
                  </a:solidFill>
                  <a:latin typeface="微软雅黑" panose="020B0503020204020204" pitchFamily="34" charset="-122"/>
                  <a:ea typeface="微软雅黑" panose="020B0503020204020204" pitchFamily="34" charset="-122"/>
                </a:rPr>
                <a:t>单击此处添加文本内容，文字内容需概括精炼，建议与标题相关并符合整体语言风格，语言描述尽量简洁生动。</a:t>
              </a:r>
              <a:endParaRPr lang="en-US" altLang="zh-CN" sz="1050" kern="3000" spc="23"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44" name="组合 43"/>
            <p:cNvGrpSpPr/>
            <p:nvPr/>
          </p:nvGrpSpPr>
          <p:grpSpPr>
            <a:xfrm>
              <a:off x="5519357" y="3705004"/>
              <a:ext cx="652843" cy="630942"/>
              <a:chOff x="5519357" y="3705004"/>
              <a:chExt cx="652843" cy="630942"/>
            </a:xfrm>
          </p:grpSpPr>
          <p:sp>
            <p:nvSpPr>
              <p:cNvPr id="45" name="Rounded Rectangle 24"/>
              <p:cNvSpPr/>
              <p:nvPr/>
            </p:nvSpPr>
            <p:spPr>
              <a:xfrm>
                <a:off x="5519357" y="3705004"/>
                <a:ext cx="652843" cy="630942"/>
              </a:xfrm>
              <a:prstGeom prst="round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46" name="Group 28"/>
              <p:cNvGrpSpPr/>
              <p:nvPr/>
            </p:nvGrpSpPr>
            <p:grpSpPr>
              <a:xfrm>
                <a:off x="5678148" y="3810936"/>
                <a:ext cx="335260" cy="419077"/>
                <a:chOff x="6751638" y="2265363"/>
                <a:chExt cx="158750" cy="198438"/>
              </a:xfrm>
              <a:solidFill>
                <a:schemeClr val="bg1"/>
              </a:solidFill>
            </p:grpSpPr>
            <p:sp>
              <p:nvSpPr>
                <p:cNvPr id="47" name="Freeform 18"/>
                <p:cNvSpPr/>
                <p:nvPr/>
              </p:nvSpPr>
              <p:spPr bwMode="auto">
                <a:xfrm>
                  <a:off x="6751638" y="2349501"/>
                  <a:ext cx="158750" cy="65088"/>
                </a:xfrm>
                <a:custGeom>
                  <a:avLst/>
                  <a:gdLst>
                    <a:gd name="T0" fmla="*/ 49 w 98"/>
                    <a:gd name="T1" fmla="*/ 15 h 40"/>
                    <a:gd name="T2" fmla="*/ 2 w 98"/>
                    <a:gd name="T3" fmla="*/ 0 h 40"/>
                    <a:gd name="T4" fmla="*/ 0 w 98"/>
                    <a:gd name="T5" fmla="*/ 4 h 40"/>
                    <a:gd name="T6" fmla="*/ 0 w 98"/>
                    <a:gd name="T7" fmla="*/ 19 h 40"/>
                    <a:gd name="T8" fmla="*/ 49 w 98"/>
                    <a:gd name="T9" fmla="*/ 40 h 40"/>
                    <a:gd name="T10" fmla="*/ 98 w 98"/>
                    <a:gd name="T11" fmla="*/ 19 h 40"/>
                    <a:gd name="T12" fmla="*/ 98 w 98"/>
                    <a:gd name="T13" fmla="*/ 4 h 40"/>
                    <a:gd name="T14" fmla="*/ 96 w 98"/>
                    <a:gd name="T15" fmla="*/ 0 h 40"/>
                    <a:gd name="T16" fmla="*/ 49 w 98"/>
                    <a:gd name="T17" fmla="*/ 1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5"/>
                      </a:moveTo>
                      <a:cubicBezTo>
                        <a:pt x="26" y="15"/>
                        <a:pt x="7" y="9"/>
                        <a:pt x="2" y="0"/>
                      </a:cubicBezTo>
                      <a:cubicBezTo>
                        <a:pt x="1" y="1"/>
                        <a:pt x="0" y="3"/>
                        <a:pt x="0" y="4"/>
                      </a:cubicBezTo>
                      <a:cubicBezTo>
                        <a:pt x="0" y="19"/>
                        <a:pt x="0" y="19"/>
                        <a:pt x="0" y="19"/>
                      </a:cubicBezTo>
                      <a:cubicBezTo>
                        <a:pt x="0" y="31"/>
                        <a:pt x="22" y="40"/>
                        <a:pt x="49" y="40"/>
                      </a:cubicBezTo>
                      <a:cubicBezTo>
                        <a:pt x="76" y="40"/>
                        <a:pt x="98" y="31"/>
                        <a:pt x="98" y="19"/>
                      </a:cubicBezTo>
                      <a:cubicBezTo>
                        <a:pt x="98" y="4"/>
                        <a:pt x="98" y="4"/>
                        <a:pt x="98" y="4"/>
                      </a:cubicBezTo>
                      <a:cubicBezTo>
                        <a:pt x="98" y="3"/>
                        <a:pt x="97" y="1"/>
                        <a:pt x="96" y="0"/>
                      </a:cubicBezTo>
                      <a:cubicBezTo>
                        <a:pt x="91" y="9"/>
                        <a:pt x="72" y="15"/>
                        <a:pt x="49"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8" name="Freeform 19"/>
                <p:cNvSpPr/>
                <p:nvPr/>
              </p:nvSpPr>
              <p:spPr bwMode="auto">
                <a:xfrm>
                  <a:off x="6751638" y="2397126"/>
                  <a:ext cx="158750" cy="66675"/>
                </a:xfrm>
                <a:custGeom>
                  <a:avLst/>
                  <a:gdLst>
                    <a:gd name="T0" fmla="*/ 49 w 98"/>
                    <a:gd name="T1" fmla="*/ 16 h 41"/>
                    <a:gd name="T2" fmla="*/ 2 w 98"/>
                    <a:gd name="T3" fmla="*/ 0 h 41"/>
                    <a:gd name="T4" fmla="*/ 0 w 98"/>
                    <a:gd name="T5" fmla="*/ 5 h 41"/>
                    <a:gd name="T6" fmla="*/ 0 w 98"/>
                    <a:gd name="T7" fmla="*/ 20 h 41"/>
                    <a:gd name="T8" fmla="*/ 49 w 98"/>
                    <a:gd name="T9" fmla="*/ 41 h 41"/>
                    <a:gd name="T10" fmla="*/ 98 w 98"/>
                    <a:gd name="T11" fmla="*/ 20 h 41"/>
                    <a:gd name="T12" fmla="*/ 98 w 98"/>
                    <a:gd name="T13" fmla="*/ 5 h 41"/>
                    <a:gd name="T14" fmla="*/ 96 w 98"/>
                    <a:gd name="T15" fmla="*/ 0 h 41"/>
                    <a:gd name="T16" fmla="*/ 49 w 98"/>
                    <a:gd name="T17" fmla="*/ 1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1">
                      <a:moveTo>
                        <a:pt x="49" y="16"/>
                      </a:moveTo>
                      <a:cubicBezTo>
                        <a:pt x="26" y="16"/>
                        <a:pt x="7" y="9"/>
                        <a:pt x="2" y="0"/>
                      </a:cubicBezTo>
                      <a:cubicBezTo>
                        <a:pt x="1" y="2"/>
                        <a:pt x="0" y="3"/>
                        <a:pt x="0" y="5"/>
                      </a:cubicBezTo>
                      <a:cubicBezTo>
                        <a:pt x="0" y="20"/>
                        <a:pt x="0" y="20"/>
                        <a:pt x="0" y="20"/>
                      </a:cubicBezTo>
                      <a:cubicBezTo>
                        <a:pt x="0" y="31"/>
                        <a:pt x="22" y="41"/>
                        <a:pt x="49" y="41"/>
                      </a:cubicBezTo>
                      <a:cubicBezTo>
                        <a:pt x="76" y="41"/>
                        <a:pt x="98" y="31"/>
                        <a:pt x="98" y="20"/>
                      </a:cubicBezTo>
                      <a:cubicBezTo>
                        <a:pt x="98" y="5"/>
                        <a:pt x="98" y="5"/>
                        <a:pt x="98" y="5"/>
                      </a:cubicBezTo>
                      <a:cubicBezTo>
                        <a:pt x="98" y="3"/>
                        <a:pt x="97" y="2"/>
                        <a:pt x="96" y="0"/>
                      </a:cubicBezTo>
                      <a:cubicBezTo>
                        <a:pt x="91" y="9"/>
                        <a:pt x="72" y="16"/>
                        <a:pt x="49"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9" name="Freeform 20"/>
                <p:cNvSpPr/>
                <p:nvPr/>
              </p:nvSpPr>
              <p:spPr bwMode="auto">
                <a:xfrm>
                  <a:off x="6751638" y="2300288"/>
                  <a:ext cx="158750" cy="65088"/>
                </a:xfrm>
                <a:custGeom>
                  <a:avLst/>
                  <a:gdLst>
                    <a:gd name="T0" fmla="*/ 96 w 98"/>
                    <a:gd name="T1" fmla="*/ 0 h 40"/>
                    <a:gd name="T2" fmla="*/ 49 w 98"/>
                    <a:gd name="T3" fmla="*/ 15 h 40"/>
                    <a:gd name="T4" fmla="*/ 2 w 98"/>
                    <a:gd name="T5" fmla="*/ 0 h 40"/>
                    <a:gd name="T6" fmla="*/ 0 w 98"/>
                    <a:gd name="T7" fmla="*/ 5 h 40"/>
                    <a:gd name="T8" fmla="*/ 0 w 98"/>
                    <a:gd name="T9" fmla="*/ 19 h 40"/>
                    <a:gd name="T10" fmla="*/ 49 w 98"/>
                    <a:gd name="T11" fmla="*/ 40 h 40"/>
                    <a:gd name="T12" fmla="*/ 98 w 98"/>
                    <a:gd name="T13" fmla="*/ 19 h 40"/>
                    <a:gd name="T14" fmla="*/ 98 w 98"/>
                    <a:gd name="T15" fmla="*/ 5 h 40"/>
                    <a:gd name="T16" fmla="*/ 96 w 98"/>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96" y="0"/>
                      </a:moveTo>
                      <a:cubicBezTo>
                        <a:pt x="95" y="8"/>
                        <a:pt x="75" y="15"/>
                        <a:pt x="49" y="15"/>
                      </a:cubicBezTo>
                      <a:cubicBezTo>
                        <a:pt x="23" y="15"/>
                        <a:pt x="3" y="8"/>
                        <a:pt x="2" y="0"/>
                      </a:cubicBezTo>
                      <a:cubicBezTo>
                        <a:pt x="1" y="1"/>
                        <a:pt x="0" y="3"/>
                        <a:pt x="0" y="5"/>
                      </a:cubicBezTo>
                      <a:cubicBezTo>
                        <a:pt x="0" y="19"/>
                        <a:pt x="0" y="19"/>
                        <a:pt x="0" y="19"/>
                      </a:cubicBezTo>
                      <a:cubicBezTo>
                        <a:pt x="0" y="31"/>
                        <a:pt x="22" y="40"/>
                        <a:pt x="49" y="40"/>
                      </a:cubicBezTo>
                      <a:cubicBezTo>
                        <a:pt x="76" y="40"/>
                        <a:pt x="98" y="31"/>
                        <a:pt x="98" y="19"/>
                      </a:cubicBezTo>
                      <a:cubicBezTo>
                        <a:pt x="98" y="5"/>
                        <a:pt x="98" y="5"/>
                        <a:pt x="98" y="5"/>
                      </a:cubicBezTo>
                      <a:cubicBezTo>
                        <a:pt x="98" y="3"/>
                        <a:pt x="97" y="1"/>
                        <a:pt x="9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50" name="Oval 21"/>
                <p:cNvSpPr>
                  <a:spLocks noChangeArrowheads="1"/>
                </p:cNvSpPr>
                <p:nvPr/>
              </p:nvSpPr>
              <p:spPr bwMode="auto">
                <a:xfrm>
                  <a:off x="6754813" y="2265363"/>
                  <a:ext cx="152400" cy="508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pic>
        <p:nvPicPr>
          <p:cNvPr id="51"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11590" r="4890"/>
          <a:stretch>
            <a:fillRect/>
          </a:stretch>
        </p:blipFill>
        <p:spPr bwMode="auto">
          <a:xfrm>
            <a:off x="971600" y="1139792"/>
            <a:ext cx="2628901" cy="306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1200" advClick="0" advTm="6000">
        <p14:prism/>
      </p:transition>
    </mc:Choice>
    <mc:Fallback>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heel(4)">
                                      <p:cBhvr>
                                        <p:cTn id="7" dur="1000"/>
                                        <p:tgtEl>
                                          <p:spTgt spid="32"/>
                                        </p:tgtEl>
                                      </p:cBhvr>
                                    </p:animEffect>
                                  </p:childTnLst>
                                </p:cTn>
                              </p:par>
                            </p:childTnLst>
                          </p:cTn>
                        </p:par>
                        <p:par>
                          <p:cTn id="8" fill="hold">
                            <p:stCondLst>
                              <p:cond delay="1000"/>
                            </p:stCondLst>
                            <p:childTnLst>
                              <p:par>
                                <p:cTn id="9" presetID="2" presetClass="entr" presetSubtype="4" fill="hold" nodeType="afterEffect">
                                  <p:stCondLst>
                                    <p:cond delay="0"/>
                                  </p:stCondLst>
                                  <p:childTnLst>
                                    <p:set>
                                      <p:cBhvr>
                                        <p:cTn id="10" dur="1" fill="hold">
                                          <p:stCondLst>
                                            <p:cond delay="0"/>
                                          </p:stCondLst>
                                        </p:cTn>
                                        <p:tgtEl>
                                          <p:spTgt spid="51"/>
                                        </p:tgtEl>
                                        <p:attrNameLst>
                                          <p:attrName>style.visibility</p:attrName>
                                        </p:attrNameLst>
                                      </p:cBhvr>
                                      <p:to>
                                        <p:strVal val="visible"/>
                                      </p:to>
                                    </p:set>
                                    <p:anim calcmode="lin" valueType="num">
                                      <p:cBhvr additive="base">
                                        <p:cTn id="11" dur="500" fill="hold"/>
                                        <p:tgtEl>
                                          <p:spTgt spid="51"/>
                                        </p:tgtEl>
                                        <p:attrNameLst>
                                          <p:attrName>ppt_x</p:attrName>
                                        </p:attrNameLst>
                                      </p:cBhvr>
                                      <p:tavLst>
                                        <p:tav tm="0">
                                          <p:val>
                                            <p:strVal val="#ppt_x"/>
                                          </p:val>
                                        </p:tav>
                                        <p:tav tm="100000">
                                          <p:val>
                                            <p:strVal val="#ppt_x"/>
                                          </p:val>
                                        </p:tav>
                                      </p:tavLst>
                                    </p:anim>
                                    <p:anim calcmode="lin" valueType="num">
                                      <p:cBhvr additive="base">
                                        <p:cTn id="12" dur="500" fill="hold"/>
                                        <p:tgtEl>
                                          <p:spTgt spid="51"/>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2" presetClass="entr" presetSubtype="2" fill="hold" nodeType="afterEffect">
                                  <p:stCondLst>
                                    <p:cond delay="0"/>
                                  </p:stCondLst>
                                  <p:childTnLst>
                                    <p:set>
                                      <p:cBhvr>
                                        <p:cTn id="15" dur="1" fill="hold">
                                          <p:stCondLst>
                                            <p:cond delay="0"/>
                                          </p:stCondLst>
                                        </p:cTn>
                                        <p:tgtEl>
                                          <p:spTgt spid="37"/>
                                        </p:tgtEl>
                                        <p:attrNameLst>
                                          <p:attrName>style.visibility</p:attrName>
                                        </p:attrNameLst>
                                      </p:cBhvr>
                                      <p:to>
                                        <p:strVal val="visible"/>
                                      </p:to>
                                    </p:set>
                                    <p:anim calcmode="lin" valueType="num">
                                      <p:cBhvr additive="base">
                                        <p:cTn id="16" dur="500" fill="hold"/>
                                        <p:tgtEl>
                                          <p:spTgt spid="37"/>
                                        </p:tgtEl>
                                        <p:attrNameLst>
                                          <p:attrName>ppt_x</p:attrName>
                                        </p:attrNameLst>
                                      </p:cBhvr>
                                      <p:tavLst>
                                        <p:tav tm="0">
                                          <p:val>
                                            <p:strVal val="1+#ppt_w/2"/>
                                          </p:val>
                                        </p:tav>
                                        <p:tav tm="100000">
                                          <p:val>
                                            <p:strVal val="#ppt_x"/>
                                          </p:val>
                                        </p:tav>
                                      </p:tavLst>
                                    </p:anim>
                                    <p:anim calcmode="lin" valueType="num">
                                      <p:cBhvr additive="base">
                                        <p:cTn id="17" dur="500" fill="hold"/>
                                        <p:tgtEl>
                                          <p:spTgt spid="37"/>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250"/>
                                  </p:stCondLst>
                                  <p:childTnLst>
                                    <p:set>
                                      <p:cBhvr>
                                        <p:cTn id="19" dur="1" fill="hold">
                                          <p:stCondLst>
                                            <p:cond delay="0"/>
                                          </p:stCondLst>
                                        </p:cTn>
                                        <p:tgtEl>
                                          <p:spTgt spid="31"/>
                                        </p:tgtEl>
                                        <p:attrNameLst>
                                          <p:attrName>style.visibility</p:attrName>
                                        </p:attrNameLst>
                                      </p:cBhvr>
                                      <p:to>
                                        <p:strVal val="visible"/>
                                      </p:to>
                                    </p:set>
                                    <p:anim calcmode="lin" valueType="num">
                                      <p:cBhvr additive="base">
                                        <p:cTn id="20" dur="500" fill="hold"/>
                                        <p:tgtEl>
                                          <p:spTgt spid="31"/>
                                        </p:tgtEl>
                                        <p:attrNameLst>
                                          <p:attrName>ppt_x</p:attrName>
                                        </p:attrNameLst>
                                      </p:cBhvr>
                                      <p:tavLst>
                                        <p:tav tm="0">
                                          <p:val>
                                            <p:strVal val="1+#ppt_w/2"/>
                                          </p:val>
                                        </p:tav>
                                        <p:tav tm="100000">
                                          <p:val>
                                            <p:strVal val="#ppt_x"/>
                                          </p:val>
                                        </p:tav>
                                      </p:tavLst>
                                    </p:anim>
                                    <p:anim calcmode="lin" valueType="num">
                                      <p:cBhvr additive="base">
                                        <p:cTn id="21" dur="500" fill="hold"/>
                                        <p:tgtEl>
                                          <p:spTgt spid="31"/>
                                        </p:tgtEl>
                                        <p:attrNameLst>
                                          <p:attrName>ppt_y</p:attrName>
                                        </p:attrNameLst>
                                      </p:cBhvr>
                                      <p:tavLst>
                                        <p:tav tm="0">
                                          <p:val>
                                            <p:strVal val="#ppt_y"/>
                                          </p:val>
                                        </p:tav>
                                        <p:tav tm="100000">
                                          <p:val>
                                            <p:strVal val="#ppt_y"/>
                                          </p:val>
                                        </p:tav>
                                      </p:tavLst>
                                    </p:anim>
                                  </p:childTnLst>
                                </p:cTn>
                              </p:par>
                              <p:par>
                                <p:cTn id="22" presetID="2" presetClass="entr" presetSubtype="2" fill="hold" nodeType="withEffect">
                                  <p:stCondLst>
                                    <p:cond delay="50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500" fill="hold"/>
                                        <p:tgtEl>
                                          <p:spTgt spid="26"/>
                                        </p:tgtEl>
                                        <p:attrNameLst>
                                          <p:attrName>ppt_x</p:attrName>
                                        </p:attrNameLst>
                                      </p:cBhvr>
                                      <p:tavLst>
                                        <p:tav tm="0">
                                          <p:val>
                                            <p:strVal val="1+#ppt_w/2"/>
                                          </p:val>
                                        </p:tav>
                                        <p:tav tm="100000">
                                          <p:val>
                                            <p:strVal val="#ppt_x"/>
                                          </p:val>
                                        </p:tav>
                                      </p:tavLst>
                                    </p:anim>
                                    <p:anim calcmode="lin" valueType="num">
                                      <p:cBhvr additive="base">
                                        <p:cTn id="25" dur="500" fill="hold"/>
                                        <p:tgtEl>
                                          <p:spTgt spid="26"/>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750"/>
                                  </p:stCondLst>
                                  <p:childTnLst>
                                    <p:set>
                                      <p:cBhvr>
                                        <p:cTn id="27" dur="1" fill="hold">
                                          <p:stCondLst>
                                            <p:cond delay="0"/>
                                          </p:stCondLst>
                                        </p:cTn>
                                        <p:tgtEl>
                                          <p:spTgt spid="42"/>
                                        </p:tgtEl>
                                        <p:attrNameLst>
                                          <p:attrName>style.visibility</p:attrName>
                                        </p:attrNameLst>
                                      </p:cBhvr>
                                      <p:to>
                                        <p:strVal val="visible"/>
                                      </p:to>
                                    </p:set>
                                    <p:anim calcmode="lin" valueType="num">
                                      <p:cBhvr additive="base">
                                        <p:cTn id="28" dur="500" fill="hold"/>
                                        <p:tgtEl>
                                          <p:spTgt spid="42"/>
                                        </p:tgtEl>
                                        <p:attrNameLst>
                                          <p:attrName>ppt_x</p:attrName>
                                        </p:attrNameLst>
                                      </p:cBhvr>
                                      <p:tavLst>
                                        <p:tav tm="0">
                                          <p:val>
                                            <p:strVal val="1+#ppt_w/2"/>
                                          </p:val>
                                        </p:tav>
                                        <p:tav tm="100000">
                                          <p:val>
                                            <p:strVal val="#ppt_x"/>
                                          </p:val>
                                        </p:tav>
                                      </p:tavLst>
                                    </p:anim>
                                    <p:anim calcmode="lin" valueType="num">
                                      <p:cBhvr additive="base">
                                        <p:cTn id="29" dur="500" fill="hold"/>
                                        <p:tgtEl>
                                          <p:spTgt spid="4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4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49460" y="411510"/>
            <a:ext cx="5343020" cy="4675909"/>
          </a:xfrm>
          <a:prstGeom prst="rect">
            <a:avLst/>
          </a:prstGeom>
          <a:effectLst>
            <a:outerShdw blurRad="50800" dist="38100" dir="2700000" algn="tl" rotWithShape="0">
              <a:prstClr val="black">
                <a:alpha val="40000"/>
              </a:prstClr>
            </a:outerShdw>
          </a:effectLst>
        </p:spPr>
      </p:pic>
      <p:sp>
        <p:nvSpPr>
          <p:cNvPr id="10" name="Rectangle 13"/>
          <p:cNvSpPr txBox="1">
            <a:spLocks noChangeArrowheads="1"/>
          </p:cNvSpPr>
          <p:nvPr/>
        </p:nvSpPr>
        <p:spPr bwMode="auto">
          <a:xfrm>
            <a:off x="395536" y="1635646"/>
            <a:ext cx="3428763" cy="5655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45" tIns="36273" rIns="72545" bIns="36273" anchor="ctr"/>
          <a:lstStyle>
            <a:lvl1pPr marL="342900" indent="-342900"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algn="dist" eaLnBrk="1" hangingPunct="1">
              <a:lnSpc>
                <a:spcPts val="3335"/>
              </a:lnSpc>
              <a:spcBef>
                <a:spcPct val="20000"/>
              </a:spcBef>
            </a:pPr>
            <a:r>
              <a:rPr lang="zh-CN" altLang="en-US" sz="5700" b="0" dirty="0">
                <a:latin typeface="方正行楷简体" panose="02010601030101010101" pitchFamily="2" charset="-122"/>
                <a:ea typeface="方正行楷简体" panose="02010601030101010101" pitchFamily="2" charset="-122"/>
              </a:rPr>
              <a:t>谢谢观赏</a:t>
            </a:r>
            <a:endParaRPr lang="zh-CN" altLang="en-US" sz="5700" b="0" dirty="0">
              <a:latin typeface="方正行楷简体" panose="02010601030101010101" pitchFamily="2" charset="-122"/>
              <a:ea typeface="方正行楷简体" panose="02010601030101010101" pitchFamily="2" charset="-122"/>
            </a:endParaRPr>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171" y="3237747"/>
            <a:ext cx="9201683" cy="192629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Click="0" advTm="6000">
        <p:dissolve/>
      </p:transition>
    </mc:Choice>
    <mc:Fallback>
      <p:transition spd="slow" advClick="0" advTm="600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childTnLst>
                          </p:cTn>
                        </p:par>
                        <p:par>
                          <p:cTn id="14" fill="hold">
                            <p:stCondLst>
                              <p:cond delay="1500"/>
                            </p:stCondLst>
                            <p:childTnLst>
                              <p:par>
                                <p:cTn id="15" presetID="14" presetClass="entr" presetSubtype="10" fill="hold" grpId="4"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randombar(horizontal)">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utoUpdateAnimBg="0"/>
      <p:bldP spid="10" grpId="1" bldLvl="0" autoUpdateAnimBg="0"/>
      <p:bldP spid="10" grpId="2" bldLvl="0" autoUpdateAnimBg="0"/>
      <p:bldP spid="10" grpId="3" bldLvl="0" autoUpdateAnimBg="0"/>
      <p:bldP spid="10" grpId="4"/>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 Box 55"/>
          <p:cNvSpPr txBox="1">
            <a:spLocks noChangeArrowheads="1"/>
          </p:cNvSpPr>
          <p:nvPr/>
        </p:nvSpPr>
        <p:spPr bwMode="auto">
          <a:xfrm>
            <a:off x="952842" y="139511"/>
            <a:ext cx="3741139"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37" name="TextBox 36"/>
          <p:cNvSpPr txBox="1"/>
          <p:nvPr/>
        </p:nvSpPr>
        <p:spPr>
          <a:xfrm>
            <a:off x="2461048" y="1025896"/>
            <a:ext cx="5567336" cy="1384995"/>
          </a:xfrm>
          <a:prstGeom prst="rect">
            <a:avLst/>
          </a:prstGeom>
          <a:noFill/>
        </p:spPr>
        <p:txBody>
          <a:bodyPr wrap="square" rtlCol="0">
            <a:spAutoFit/>
          </a:bodyPr>
          <a:lstStyle/>
          <a:p>
            <a:pPr>
              <a:lnSpc>
                <a:spcPct val="150000"/>
              </a:lnSpc>
            </a:pPr>
            <a:r>
              <a:rPr lang="zh-CN" altLang="en-US" sz="20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说明性文字</a:t>
            </a:r>
            <a:endParaRPr lang="en-US" altLang="zh-CN" sz="2000" b="0" dirty="0" smtClean="0">
              <a:solidFill>
                <a:schemeClr val="tx1">
                  <a:lumMod val="85000"/>
                  <a:lumOff val="15000"/>
                </a:schemeClr>
              </a:solidFill>
              <a:latin typeface="方正黑体简体" panose="02010601030101010101" pitchFamily="2" charset="-122"/>
              <a:ea typeface="方正黑体简体" panose="02010601030101010101" pitchFamily="2" charset="-122"/>
            </a:endParaRPr>
          </a:p>
          <a:p>
            <a:pPr>
              <a:lnSpc>
                <a:spcPct val="150000"/>
              </a:lnSpc>
            </a:pP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文字</a:t>
            </a:r>
            <a:r>
              <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rPr>
              <a:t>说明性</a:t>
            </a: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文字说明</a:t>
            </a:r>
            <a:r>
              <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rPr>
              <a:t>性</a:t>
            </a: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文字</a:t>
            </a:r>
            <a:r>
              <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rPr>
              <a:t>说明</a:t>
            </a: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性文字说明性文字说明性文字说明性文字说明性文字说明性文字说明性文字说明性文字说明性文字说明性文字说字说明性文字</a:t>
            </a:r>
            <a:endPar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endParaRPr>
          </a:p>
          <a:p>
            <a:pPr>
              <a:lnSpc>
                <a:spcPct val="150000"/>
              </a:lnSpc>
            </a:pPr>
            <a:endPar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endParaRPr>
          </a:p>
        </p:txBody>
      </p:sp>
      <p:grpSp>
        <p:nvGrpSpPr>
          <p:cNvPr id="38" name="组合 37"/>
          <p:cNvGrpSpPr/>
          <p:nvPr/>
        </p:nvGrpSpPr>
        <p:grpSpPr>
          <a:xfrm>
            <a:off x="1270483" y="1107811"/>
            <a:ext cx="1048470" cy="1048470"/>
            <a:chOff x="2280387" y="2060848"/>
            <a:chExt cx="1894500" cy="1894500"/>
          </a:xfrm>
          <a:solidFill>
            <a:srgbClr val="0070C0"/>
          </a:solidFill>
        </p:grpSpPr>
        <p:sp>
          <p:nvSpPr>
            <p:cNvPr id="72" name="椭圆 71"/>
            <p:cNvSpPr/>
            <p:nvPr/>
          </p:nvSpPr>
          <p:spPr>
            <a:xfrm>
              <a:off x="2446695" y="2227156"/>
              <a:ext cx="1561885" cy="156188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dirty="0" smtClean="0">
                  <a:latin typeface="微软雅黑" panose="020B0503020204020204" pitchFamily="34" charset="-122"/>
                  <a:ea typeface="微软雅黑" panose="020B0503020204020204" pitchFamily="34" charset="-122"/>
                </a:rPr>
                <a:t>文本</a:t>
              </a:r>
              <a:endParaRPr lang="zh-CN" altLang="en-US" b="1" dirty="0">
                <a:latin typeface="微软雅黑" panose="020B0503020204020204" pitchFamily="34" charset="-122"/>
                <a:ea typeface="微软雅黑" panose="020B0503020204020204" pitchFamily="34" charset="-122"/>
              </a:endParaRPr>
            </a:p>
          </p:txBody>
        </p:sp>
        <p:sp>
          <p:nvSpPr>
            <p:cNvPr id="73" name="椭圆 72"/>
            <p:cNvSpPr/>
            <p:nvPr/>
          </p:nvSpPr>
          <p:spPr>
            <a:xfrm>
              <a:off x="2280387" y="2060848"/>
              <a:ext cx="1894500" cy="18945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latin typeface="微软雅黑" panose="020B0503020204020204" pitchFamily="34" charset="-122"/>
                <a:ea typeface="微软雅黑" panose="020B0503020204020204" pitchFamily="34" charset="-122"/>
              </a:endParaRPr>
            </a:p>
          </p:txBody>
        </p:sp>
      </p:grpSp>
      <p:sp>
        <p:nvSpPr>
          <p:cNvPr id="74" name="TextBox 73"/>
          <p:cNvSpPr txBox="1"/>
          <p:nvPr/>
        </p:nvSpPr>
        <p:spPr>
          <a:xfrm>
            <a:off x="2461048" y="2211710"/>
            <a:ext cx="5567336" cy="1384995"/>
          </a:xfrm>
          <a:prstGeom prst="rect">
            <a:avLst/>
          </a:prstGeom>
          <a:noFill/>
        </p:spPr>
        <p:txBody>
          <a:bodyPr wrap="square" rtlCol="0">
            <a:spAutoFit/>
          </a:bodyPr>
          <a:lstStyle/>
          <a:p>
            <a:pPr>
              <a:lnSpc>
                <a:spcPct val="150000"/>
              </a:lnSpc>
            </a:pPr>
            <a:r>
              <a:rPr lang="zh-CN" altLang="en-US" sz="20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说明性文字</a:t>
            </a:r>
            <a:endParaRPr lang="en-US" altLang="zh-CN" sz="2000" b="0" dirty="0" smtClean="0">
              <a:solidFill>
                <a:schemeClr val="tx1">
                  <a:lumMod val="85000"/>
                  <a:lumOff val="15000"/>
                </a:schemeClr>
              </a:solidFill>
              <a:latin typeface="方正黑体简体" panose="02010601030101010101" pitchFamily="2" charset="-122"/>
              <a:ea typeface="方正黑体简体" panose="02010601030101010101" pitchFamily="2" charset="-122"/>
            </a:endParaRPr>
          </a:p>
          <a:p>
            <a:pPr>
              <a:lnSpc>
                <a:spcPct val="150000"/>
              </a:lnSpc>
            </a:pP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文字</a:t>
            </a:r>
            <a:r>
              <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rPr>
              <a:t>说明性</a:t>
            </a: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文字说明</a:t>
            </a:r>
            <a:r>
              <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rPr>
              <a:t>性</a:t>
            </a: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文字</a:t>
            </a:r>
            <a:r>
              <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rPr>
              <a:t>说明</a:t>
            </a: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性文字说明性文字说明性文字说明性文字说明性文字说明性文字说明性文字说明性文字说明性文字说明性文字说字说明性文字</a:t>
            </a:r>
            <a:endPar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endParaRPr>
          </a:p>
          <a:p>
            <a:pPr>
              <a:lnSpc>
                <a:spcPct val="150000"/>
              </a:lnSpc>
            </a:pPr>
            <a:endPar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endParaRPr>
          </a:p>
        </p:txBody>
      </p:sp>
      <p:grpSp>
        <p:nvGrpSpPr>
          <p:cNvPr id="75" name="组合 74"/>
          <p:cNvGrpSpPr/>
          <p:nvPr/>
        </p:nvGrpSpPr>
        <p:grpSpPr>
          <a:xfrm>
            <a:off x="1270483" y="2293625"/>
            <a:ext cx="1048470" cy="1048470"/>
            <a:chOff x="1331640" y="2365633"/>
            <a:chExt cx="1048470" cy="1048470"/>
          </a:xfrm>
        </p:grpSpPr>
        <p:sp>
          <p:nvSpPr>
            <p:cNvPr id="76" name="椭圆 75"/>
            <p:cNvSpPr/>
            <p:nvPr/>
          </p:nvSpPr>
          <p:spPr>
            <a:xfrm>
              <a:off x="1423680" y="2457673"/>
              <a:ext cx="864391" cy="86439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dirty="0" smtClean="0">
                  <a:latin typeface="微软雅黑" panose="020B0503020204020204" pitchFamily="34" charset="-122"/>
                  <a:ea typeface="微软雅黑" panose="020B0503020204020204" pitchFamily="34" charset="-122"/>
                </a:rPr>
                <a:t>文本</a:t>
              </a:r>
              <a:endParaRPr lang="zh-CN" altLang="en-US" b="1" dirty="0">
                <a:latin typeface="微软雅黑" panose="020B0503020204020204" pitchFamily="34" charset="-122"/>
                <a:ea typeface="微软雅黑" panose="020B0503020204020204" pitchFamily="34" charset="-122"/>
              </a:endParaRPr>
            </a:p>
          </p:txBody>
        </p:sp>
        <p:sp>
          <p:nvSpPr>
            <p:cNvPr id="77" name="椭圆 76"/>
            <p:cNvSpPr/>
            <p:nvPr/>
          </p:nvSpPr>
          <p:spPr>
            <a:xfrm>
              <a:off x="1331640" y="2365633"/>
              <a:ext cx="1048470" cy="104847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latin typeface="微软雅黑" panose="020B0503020204020204" pitchFamily="34" charset="-122"/>
                <a:ea typeface="微软雅黑" panose="020B0503020204020204" pitchFamily="34" charset="-122"/>
              </a:endParaRPr>
            </a:p>
          </p:txBody>
        </p:sp>
      </p:grpSp>
      <p:sp>
        <p:nvSpPr>
          <p:cNvPr id="78" name="TextBox 77"/>
          <p:cNvSpPr txBox="1"/>
          <p:nvPr/>
        </p:nvSpPr>
        <p:spPr>
          <a:xfrm>
            <a:off x="2461048" y="3419003"/>
            <a:ext cx="5567336" cy="1384995"/>
          </a:xfrm>
          <a:prstGeom prst="rect">
            <a:avLst/>
          </a:prstGeom>
          <a:noFill/>
        </p:spPr>
        <p:txBody>
          <a:bodyPr wrap="square" rtlCol="0">
            <a:spAutoFit/>
          </a:bodyPr>
          <a:lstStyle/>
          <a:p>
            <a:pPr>
              <a:lnSpc>
                <a:spcPct val="150000"/>
              </a:lnSpc>
            </a:pPr>
            <a:r>
              <a:rPr lang="zh-CN" altLang="en-US" sz="20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说明性文字</a:t>
            </a:r>
            <a:endParaRPr lang="en-US" altLang="zh-CN" sz="2000" b="0" dirty="0" smtClean="0">
              <a:solidFill>
                <a:schemeClr val="tx1">
                  <a:lumMod val="85000"/>
                  <a:lumOff val="15000"/>
                </a:schemeClr>
              </a:solidFill>
              <a:latin typeface="方正黑体简体" panose="02010601030101010101" pitchFamily="2" charset="-122"/>
              <a:ea typeface="方正黑体简体" panose="02010601030101010101" pitchFamily="2" charset="-122"/>
            </a:endParaRPr>
          </a:p>
          <a:p>
            <a:pPr>
              <a:lnSpc>
                <a:spcPct val="150000"/>
              </a:lnSpc>
            </a:pP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文字</a:t>
            </a:r>
            <a:r>
              <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rPr>
              <a:t>说明性</a:t>
            </a: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文字说明</a:t>
            </a:r>
            <a:r>
              <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rPr>
              <a:t>性</a:t>
            </a: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文字</a:t>
            </a:r>
            <a:r>
              <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rPr>
              <a:t>说明</a:t>
            </a:r>
            <a:r>
              <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rPr>
              <a:t>性文字说明性文字说明性文字说明性文字说明性文字说明性文字说明性文字说明性文字说明性文字说明性文字说字说明性文字</a:t>
            </a:r>
            <a:endParaRPr lang="zh-CN" altLang="en-US" sz="1200" b="0" dirty="0" smtClean="0">
              <a:solidFill>
                <a:schemeClr val="tx1">
                  <a:lumMod val="85000"/>
                  <a:lumOff val="15000"/>
                </a:schemeClr>
              </a:solidFill>
              <a:latin typeface="方正黑体简体" panose="02010601030101010101" pitchFamily="2" charset="-122"/>
              <a:ea typeface="方正黑体简体" panose="02010601030101010101" pitchFamily="2" charset="-122"/>
            </a:endParaRPr>
          </a:p>
          <a:p>
            <a:pPr>
              <a:lnSpc>
                <a:spcPct val="150000"/>
              </a:lnSpc>
            </a:pPr>
            <a:endParaRPr lang="zh-CN" altLang="en-US" sz="1200" b="0" dirty="0">
              <a:solidFill>
                <a:schemeClr val="tx1">
                  <a:lumMod val="85000"/>
                  <a:lumOff val="15000"/>
                </a:schemeClr>
              </a:solidFill>
              <a:latin typeface="方正黑体简体" panose="02010601030101010101" pitchFamily="2" charset="-122"/>
              <a:ea typeface="方正黑体简体" panose="02010601030101010101" pitchFamily="2" charset="-122"/>
            </a:endParaRPr>
          </a:p>
        </p:txBody>
      </p:sp>
      <p:grpSp>
        <p:nvGrpSpPr>
          <p:cNvPr id="79" name="组合 78"/>
          <p:cNvGrpSpPr/>
          <p:nvPr/>
        </p:nvGrpSpPr>
        <p:grpSpPr>
          <a:xfrm>
            <a:off x="1270483" y="3500918"/>
            <a:ext cx="1048470" cy="1048470"/>
            <a:chOff x="2280387" y="2060848"/>
            <a:chExt cx="1894500" cy="1894500"/>
          </a:xfrm>
        </p:grpSpPr>
        <p:sp>
          <p:nvSpPr>
            <p:cNvPr id="80" name="椭圆 79"/>
            <p:cNvSpPr/>
            <p:nvPr/>
          </p:nvSpPr>
          <p:spPr>
            <a:xfrm>
              <a:off x="2446695" y="2227156"/>
              <a:ext cx="1561885" cy="156188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b="1" dirty="0" smtClean="0">
                  <a:latin typeface="微软雅黑" panose="020B0503020204020204" pitchFamily="34" charset="-122"/>
                  <a:ea typeface="微软雅黑" panose="020B0503020204020204" pitchFamily="34" charset="-122"/>
                </a:rPr>
                <a:t>文本</a:t>
              </a:r>
              <a:endParaRPr lang="zh-CN" altLang="en-US" b="1" dirty="0">
                <a:latin typeface="微软雅黑" panose="020B0503020204020204" pitchFamily="34" charset="-122"/>
                <a:ea typeface="微软雅黑" panose="020B0503020204020204" pitchFamily="34" charset="-122"/>
              </a:endParaRPr>
            </a:p>
          </p:txBody>
        </p:sp>
        <p:sp>
          <p:nvSpPr>
            <p:cNvPr id="81" name="椭圆 80"/>
            <p:cNvSpPr/>
            <p:nvPr/>
          </p:nvSpPr>
          <p:spPr>
            <a:xfrm>
              <a:off x="2280387" y="2060848"/>
              <a:ext cx="1894500" cy="18945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6000">
        <p:blinds dir="vert"/>
      </p:transition>
    </mc:Choice>
    <mc:Fallback>
      <p:transition spd="slow" advClick="0" advTm="6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heel(4)">
                                      <p:cBhvr>
                                        <p:cTn id="7" dur="1000"/>
                                        <p:tgtEl>
                                          <p:spTgt spid="36"/>
                                        </p:tgtEl>
                                      </p:cBhvr>
                                    </p:animEffect>
                                  </p:childTnLst>
                                </p:cTn>
                              </p:par>
                            </p:childTnLst>
                          </p:cTn>
                        </p:par>
                        <p:par>
                          <p:cTn id="8" fill="hold">
                            <p:stCondLst>
                              <p:cond delay="1000"/>
                            </p:stCondLst>
                            <p:childTnLst>
                              <p:par>
                                <p:cTn id="9" presetID="21" presetClass="entr" presetSubtype="1"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wheel(1)">
                                      <p:cBhvr>
                                        <p:cTn id="11" dur="500"/>
                                        <p:tgtEl>
                                          <p:spTgt spid="38"/>
                                        </p:tgtEl>
                                      </p:cBhvr>
                                    </p:animEffect>
                                  </p:childTnLst>
                                </p:cTn>
                              </p:par>
                            </p:childTnLst>
                          </p:cTn>
                        </p:par>
                        <p:par>
                          <p:cTn id="12" fill="hold">
                            <p:stCondLst>
                              <p:cond delay="1500"/>
                            </p:stCondLst>
                            <p:childTnLst>
                              <p:par>
                                <p:cTn id="13" presetID="22" presetClass="entr" presetSubtype="8" fill="hold" grpId="0"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left)">
                                      <p:cBhvr>
                                        <p:cTn id="15" dur="500"/>
                                        <p:tgtEl>
                                          <p:spTgt spid="37"/>
                                        </p:tgtEl>
                                      </p:cBhvr>
                                    </p:animEffect>
                                  </p:childTnLst>
                                </p:cTn>
                              </p:par>
                            </p:childTnLst>
                          </p:cTn>
                        </p:par>
                        <p:par>
                          <p:cTn id="16" fill="hold">
                            <p:stCondLst>
                              <p:cond delay="2000"/>
                            </p:stCondLst>
                            <p:childTnLst>
                              <p:par>
                                <p:cTn id="17" presetID="21" presetClass="entr" presetSubtype="1" fill="hold" nodeType="afterEffect">
                                  <p:stCondLst>
                                    <p:cond delay="0"/>
                                  </p:stCondLst>
                                  <p:childTnLst>
                                    <p:set>
                                      <p:cBhvr>
                                        <p:cTn id="18" dur="1" fill="hold">
                                          <p:stCondLst>
                                            <p:cond delay="0"/>
                                          </p:stCondLst>
                                        </p:cTn>
                                        <p:tgtEl>
                                          <p:spTgt spid="75"/>
                                        </p:tgtEl>
                                        <p:attrNameLst>
                                          <p:attrName>style.visibility</p:attrName>
                                        </p:attrNameLst>
                                      </p:cBhvr>
                                      <p:to>
                                        <p:strVal val="visible"/>
                                      </p:to>
                                    </p:set>
                                    <p:animEffect transition="in" filter="wheel(1)">
                                      <p:cBhvr>
                                        <p:cTn id="19" dur="500"/>
                                        <p:tgtEl>
                                          <p:spTgt spid="75"/>
                                        </p:tgtEl>
                                      </p:cBhvr>
                                    </p:animEffect>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74"/>
                                        </p:tgtEl>
                                        <p:attrNameLst>
                                          <p:attrName>style.visibility</p:attrName>
                                        </p:attrNameLst>
                                      </p:cBhvr>
                                      <p:to>
                                        <p:strVal val="visible"/>
                                      </p:to>
                                    </p:set>
                                    <p:animEffect transition="in" filter="wipe(left)">
                                      <p:cBhvr>
                                        <p:cTn id="23" dur="500"/>
                                        <p:tgtEl>
                                          <p:spTgt spid="74"/>
                                        </p:tgtEl>
                                      </p:cBhvr>
                                    </p:animEffect>
                                  </p:childTnLst>
                                </p:cTn>
                              </p:par>
                            </p:childTnLst>
                          </p:cTn>
                        </p:par>
                        <p:par>
                          <p:cTn id="24" fill="hold">
                            <p:stCondLst>
                              <p:cond delay="3000"/>
                            </p:stCondLst>
                            <p:childTnLst>
                              <p:par>
                                <p:cTn id="25" presetID="21" presetClass="entr" presetSubtype="1" fill="hold" nodeType="afterEffect">
                                  <p:stCondLst>
                                    <p:cond delay="0"/>
                                  </p:stCondLst>
                                  <p:childTnLst>
                                    <p:set>
                                      <p:cBhvr>
                                        <p:cTn id="26" dur="1" fill="hold">
                                          <p:stCondLst>
                                            <p:cond delay="0"/>
                                          </p:stCondLst>
                                        </p:cTn>
                                        <p:tgtEl>
                                          <p:spTgt spid="79"/>
                                        </p:tgtEl>
                                        <p:attrNameLst>
                                          <p:attrName>style.visibility</p:attrName>
                                        </p:attrNameLst>
                                      </p:cBhvr>
                                      <p:to>
                                        <p:strVal val="visible"/>
                                      </p:to>
                                    </p:set>
                                    <p:animEffect transition="in" filter="wheel(1)">
                                      <p:cBhvr>
                                        <p:cTn id="27" dur="500"/>
                                        <p:tgtEl>
                                          <p:spTgt spid="79"/>
                                        </p:tgtEl>
                                      </p:cBhvr>
                                    </p:animEffect>
                                  </p:childTnLst>
                                </p:cTn>
                              </p:par>
                            </p:childTnLst>
                          </p:cTn>
                        </p:par>
                        <p:par>
                          <p:cTn id="28" fill="hold">
                            <p:stCondLst>
                              <p:cond delay="3500"/>
                            </p:stCondLst>
                            <p:childTnLst>
                              <p:par>
                                <p:cTn id="29" presetID="22" presetClass="entr" presetSubtype="8" fill="hold" grpId="0" nodeType="afterEffect">
                                  <p:stCondLst>
                                    <p:cond delay="0"/>
                                  </p:stCondLst>
                                  <p:childTnLst>
                                    <p:set>
                                      <p:cBhvr>
                                        <p:cTn id="30" dur="1" fill="hold">
                                          <p:stCondLst>
                                            <p:cond delay="0"/>
                                          </p:stCondLst>
                                        </p:cTn>
                                        <p:tgtEl>
                                          <p:spTgt spid="78"/>
                                        </p:tgtEl>
                                        <p:attrNameLst>
                                          <p:attrName>style.visibility</p:attrName>
                                        </p:attrNameLst>
                                      </p:cBhvr>
                                      <p:to>
                                        <p:strVal val="visible"/>
                                      </p:to>
                                    </p:set>
                                    <p:animEffect transition="in" filter="wipe(left)">
                                      <p:cBhvr>
                                        <p:cTn id="3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74" grpId="0"/>
      <p:bldP spid="7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14" name="椭圆 13"/>
          <p:cNvSpPr/>
          <p:nvPr/>
        </p:nvSpPr>
        <p:spPr>
          <a:xfrm>
            <a:off x="2657587" y="3549105"/>
            <a:ext cx="1400312" cy="1398909"/>
          </a:xfrm>
          <a:prstGeom prst="ellipse">
            <a:avLst/>
          </a:prstGeom>
          <a:noFill/>
          <a:ln w="127000" cap="flat" cmpd="thinThick" algn="ctr">
            <a:solidFill>
              <a:srgbClr val="FF0000"/>
            </a:solidFill>
            <a:prstDash val="solid"/>
            <a:miter lim="800000"/>
          </a:ln>
          <a:effectLst/>
        </p:spPr>
        <p:txBody>
          <a:bodyPr lIns="0" tIns="0" rIns="0" bIns="0" anchor="ctr"/>
          <a:lstStyle/>
          <a:p>
            <a:pPr algn="ctr">
              <a:defRPr/>
            </a:pPr>
            <a:r>
              <a:rPr lang="zh-CN" altLang="en-US" sz="1800" b="0" kern="0" dirty="0">
                <a:latin typeface="微软雅黑" panose="020B0503020204020204" pitchFamily="34" charset="-122"/>
                <a:ea typeface="微软雅黑" panose="020B0503020204020204" pitchFamily="34" charset="-122"/>
              </a:rPr>
              <a:t>输入标题</a:t>
            </a:r>
            <a:endParaRPr lang="zh-CN" altLang="en-US" sz="1800" b="0" kern="0" dirty="0">
              <a:latin typeface="微软雅黑" panose="020B0503020204020204" pitchFamily="34" charset="-122"/>
              <a:ea typeface="微软雅黑" panose="020B0503020204020204" pitchFamily="34" charset="-122"/>
            </a:endParaRPr>
          </a:p>
        </p:txBody>
      </p:sp>
      <p:sp>
        <p:nvSpPr>
          <p:cNvPr id="15" name="KSO_GT2.1.1"/>
          <p:cNvSpPr txBox="1"/>
          <p:nvPr/>
        </p:nvSpPr>
        <p:spPr>
          <a:xfrm>
            <a:off x="5824185" y="3393424"/>
            <a:ext cx="2852271" cy="1174287"/>
          </a:xfrm>
          <a:prstGeom prst="rect">
            <a:avLst/>
          </a:prstGeom>
          <a:noFill/>
        </p:spPr>
        <p:txBody>
          <a:bodyPr lIns="100790" tIns="50396" rIns="100790" bIns="50396" anchor="ctr"/>
          <a:lstStyle/>
          <a:p>
            <a:pPr algn="just">
              <a:lnSpc>
                <a:spcPct val="130000"/>
              </a:lnSpc>
              <a:defRPr/>
            </a:pP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a:t>
            </a:r>
            <a:r>
              <a:rPr lang="zh-CN" altLang="en-US" sz="1400" b="0" kern="0" dirty="0" smtClean="0">
                <a:solidFill>
                  <a:schemeClr val="tx1">
                    <a:lumMod val="85000"/>
                    <a:lumOff val="15000"/>
                  </a:schemeClr>
                </a:solidFill>
                <a:latin typeface="微软雅黑" panose="020B0503020204020204" pitchFamily="34" charset="-122"/>
                <a:ea typeface="微软雅黑" panose="020B0503020204020204" pitchFamily="34" charset="-122"/>
              </a:rPr>
              <a:t>文本请</a:t>
            </a: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在此处输入您的</a:t>
            </a:r>
            <a:r>
              <a:rPr lang="zh-CN" altLang="en-US" sz="1400" b="0" kern="0" dirty="0" smtClean="0">
                <a:solidFill>
                  <a:schemeClr val="tx1">
                    <a:lumMod val="85000"/>
                    <a:lumOff val="15000"/>
                  </a:schemeClr>
                </a:solidFill>
                <a:latin typeface="微软雅黑" panose="020B0503020204020204" pitchFamily="34" charset="-122"/>
                <a:ea typeface="微软雅黑" panose="020B0503020204020204" pitchFamily="34" charset="-122"/>
              </a:rPr>
              <a:t>文本请</a:t>
            </a: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在此处输入您的</a:t>
            </a:r>
            <a:r>
              <a:rPr lang="zh-CN" altLang="en-US" sz="1400" b="0" kern="0" dirty="0" smtClean="0">
                <a:solidFill>
                  <a:schemeClr val="tx1">
                    <a:lumMod val="85000"/>
                    <a:lumOff val="15000"/>
                  </a:schemeClr>
                </a:solidFill>
                <a:latin typeface="微软雅黑" panose="020B0503020204020204" pitchFamily="34" charset="-122"/>
                <a:ea typeface="微软雅黑" panose="020B0503020204020204" pitchFamily="34" charset="-122"/>
              </a:rPr>
              <a:t>文本请</a:t>
            </a: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在此处输入您的文本</a:t>
            </a:r>
            <a:endPar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6" name="椭圆 15"/>
          <p:cNvSpPr/>
          <p:nvPr/>
        </p:nvSpPr>
        <p:spPr>
          <a:xfrm>
            <a:off x="1165782" y="2165705"/>
            <a:ext cx="2110548" cy="2110770"/>
          </a:xfrm>
          <a:prstGeom prst="ellipse">
            <a:avLst/>
          </a:prstGeom>
          <a:noFill/>
          <a:ln w="127000" cap="flat" cmpd="thinThick" algn="ctr">
            <a:solidFill>
              <a:srgbClr val="FF0000"/>
            </a:solidFill>
            <a:prstDash val="solid"/>
            <a:miter lim="800000"/>
          </a:ln>
          <a:effectLst/>
        </p:spPr>
        <p:txBody>
          <a:bodyPr lIns="0" tIns="0" rIns="0" bIns="0" anchor="ctr"/>
          <a:lstStyle/>
          <a:p>
            <a:pPr algn="ctr">
              <a:defRPr/>
            </a:pPr>
            <a:r>
              <a:rPr lang="zh-CN" altLang="en-US" sz="2800" b="0" kern="0" dirty="0">
                <a:latin typeface="微软雅黑" panose="020B0503020204020204" pitchFamily="34" charset="-122"/>
                <a:ea typeface="微软雅黑" panose="020B0503020204020204" pitchFamily="34" charset="-122"/>
              </a:rPr>
              <a:t>输入标题</a:t>
            </a:r>
            <a:endParaRPr lang="zh-CN" altLang="en-US" sz="2800" b="0" kern="0" dirty="0">
              <a:latin typeface="微软雅黑" panose="020B0503020204020204" pitchFamily="34" charset="-122"/>
              <a:ea typeface="微软雅黑" panose="020B0503020204020204" pitchFamily="34" charset="-122"/>
            </a:endParaRPr>
          </a:p>
        </p:txBody>
      </p:sp>
      <p:cxnSp>
        <p:nvCxnSpPr>
          <p:cNvPr id="17" name="肘形连接符 27"/>
          <p:cNvCxnSpPr>
            <a:cxnSpLocks noChangeShapeType="1"/>
          </p:cNvCxnSpPr>
          <p:nvPr/>
        </p:nvCxnSpPr>
        <p:spPr bwMode="auto">
          <a:xfrm flipV="1">
            <a:off x="3335257" y="2668197"/>
            <a:ext cx="1725967" cy="549017"/>
          </a:xfrm>
          <a:prstGeom prst="bentConnector3">
            <a:avLst>
              <a:gd name="adj1" fmla="val 29667"/>
            </a:avLst>
          </a:prstGeom>
          <a:noFill/>
          <a:ln w="38100" algn="ctr">
            <a:solidFill>
              <a:srgbClr val="FF0000"/>
            </a:solidFill>
            <a:miter lim="800000"/>
            <a:headEnd type="oval" w="med" len="med"/>
            <a:tailEnd type="triangle" w="med" len="med"/>
          </a:ln>
          <a:extLst>
            <a:ext uri="{909E8E84-426E-40DD-AFC4-6F175D3DCCD1}">
              <a14:hiddenFill xmlns:a14="http://schemas.microsoft.com/office/drawing/2010/main">
                <a:noFill/>
              </a14:hiddenFill>
            </a:ext>
          </a:extLst>
        </p:spPr>
      </p:cxnSp>
      <p:sp>
        <p:nvSpPr>
          <p:cNvPr id="18" name="KSO_GT1.1.1"/>
          <p:cNvSpPr txBox="1"/>
          <p:nvPr/>
        </p:nvSpPr>
        <p:spPr>
          <a:xfrm>
            <a:off x="5081383" y="2030769"/>
            <a:ext cx="2802985" cy="1334997"/>
          </a:xfrm>
          <a:prstGeom prst="rect">
            <a:avLst/>
          </a:prstGeom>
          <a:noFill/>
        </p:spPr>
        <p:txBody>
          <a:bodyPr lIns="100790" tIns="50396" rIns="100790" bIns="50396" anchor="ctr"/>
          <a:lstStyle/>
          <a:p>
            <a:pPr algn="just">
              <a:lnSpc>
                <a:spcPct val="130000"/>
              </a:lnSpc>
              <a:defRPr/>
            </a:pP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a:t>
            </a:r>
            <a:r>
              <a:rPr lang="zh-CN" altLang="en-US" sz="1400" b="0" kern="0" dirty="0" smtClean="0">
                <a:solidFill>
                  <a:schemeClr val="tx1">
                    <a:lumMod val="85000"/>
                    <a:lumOff val="15000"/>
                  </a:schemeClr>
                </a:solidFill>
                <a:latin typeface="微软雅黑" panose="020B0503020204020204" pitchFamily="34" charset="-122"/>
                <a:ea typeface="微软雅黑" panose="020B0503020204020204" pitchFamily="34" charset="-122"/>
              </a:rPr>
              <a:t>文本请</a:t>
            </a: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在此处输入您的</a:t>
            </a:r>
            <a:r>
              <a:rPr lang="zh-CN" altLang="en-US" sz="1400" b="0" kern="0" dirty="0" smtClean="0">
                <a:solidFill>
                  <a:schemeClr val="tx1">
                    <a:lumMod val="85000"/>
                    <a:lumOff val="15000"/>
                  </a:schemeClr>
                </a:solidFill>
                <a:latin typeface="微软雅黑" panose="020B0503020204020204" pitchFamily="34" charset="-122"/>
                <a:ea typeface="微软雅黑" panose="020B0503020204020204" pitchFamily="34" charset="-122"/>
              </a:rPr>
              <a:t>文本请</a:t>
            </a: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在此处输入您的</a:t>
            </a:r>
            <a:r>
              <a:rPr lang="zh-CN" altLang="en-US" sz="1400" b="0" kern="0" dirty="0" smtClean="0">
                <a:solidFill>
                  <a:schemeClr val="tx1">
                    <a:lumMod val="85000"/>
                    <a:lumOff val="15000"/>
                  </a:schemeClr>
                </a:solidFill>
                <a:latin typeface="微软雅黑" panose="020B0503020204020204" pitchFamily="34" charset="-122"/>
                <a:ea typeface="微软雅黑" panose="020B0503020204020204" pitchFamily="34" charset="-122"/>
              </a:rPr>
              <a:t>文本请</a:t>
            </a: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在此处输入您的文本</a:t>
            </a:r>
            <a:endPar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9" name="肘形连接符 8"/>
          <p:cNvCxnSpPr>
            <a:cxnSpLocks noChangeShapeType="1"/>
          </p:cNvCxnSpPr>
          <p:nvPr/>
        </p:nvCxnSpPr>
        <p:spPr bwMode="auto">
          <a:xfrm flipV="1">
            <a:off x="4078060" y="3943034"/>
            <a:ext cx="1725966" cy="549017"/>
          </a:xfrm>
          <a:prstGeom prst="bentConnector3">
            <a:avLst>
              <a:gd name="adj1" fmla="val 29667"/>
            </a:avLst>
          </a:prstGeom>
          <a:noFill/>
          <a:ln w="38100" algn="ctr">
            <a:solidFill>
              <a:srgbClr val="FF0000"/>
            </a:solidFill>
            <a:miter lim="800000"/>
            <a:headEnd type="oval" w="med" len="med"/>
            <a:tailEnd type="triangle" w="med" len="med"/>
          </a:ln>
          <a:extLst>
            <a:ext uri="{909E8E84-426E-40DD-AFC4-6F175D3DCCD1}">
              <a14:hiddenFill xmlns:a14="http://schemas.microsoft.com/office/drawing/2010/main">
                <a:noFill/>
              </a14:hiddenFill>
            </a:ext>
          </a:extLst>
        </p:spPr>
      </p:cxnSp>
      <p:sp>
        <p:nvSpPr>
          <p:cNvPr id="20" name="椭圆 19"/>
          <p:cNvSpPr/>
          <p:nvPr/>
        </p:nvSpPr>
        <p:spPr>
          <a:xfrm>
            <a:off x="1052577" y="1038204"/>
            <a:ext cx="1400314" cy="1398909"/>
          </a:xfrm>
          <a:prstGeom prst="ellipse">
            <a:avLst/>
          </a:prstGeom>
          <a:noFill/>
          <a:ln w="127000" cap="flat" cmpd="thinThick" algn="ctr">
            <a:solidFill>
              <a:srgbClr val="FF0000"/>
            </a:solidFill>
            <a:prstDash val="solid"/>
            <a:miter lim="800000"/>
          </a:ln>
          <a:effectLst/>
        </p:spPr>
        <p:txBody>
          <a:bodyPr lIns="0" tIns="0" rIns="0" bIns="0" anchor="ctr"/>
          <a:lstStyle/>
          <a:p>
            <a:pPr algn="ctr">
              <a:defRPr/>
            </a:pPr>
            <a:r>
              <a:rPr lang="zh-CN" altLang="en-US" sz="1800" b="0" kern="0" dirty="0">
                <a:latin typeface="微软雅黑" panose="020B0503020204020204" pitchFamily="34" charset="-122"/>
                <a:ea typeface="微软雅黑" panose="020B0503020204020204" pitchFamily="34" charset="-122"/>
              </a:rPr>
              <a:t>输入标题</a:t>
            </a:r>
            <a:endParaRPr lang="zh-CN" altLang="en-US" sz="1800" b="0" kern="0" dirty="0">
              <a:latin typeface="微软雅黑" panose="020B0503020204020204" pitchFamily="34" charset="-122"/>
              <a:ea typeface="微软雅黑" panose="020B0503020204020204" pitchFamily="34" charset="-122"/>
            </a:endParaRPr>
          </a:p>
        </p:txBody>
      </p:sp>
      <p:sp>
        <p:nvSpPr>
          <p:cNvPr id="21" name="KSO_GT2.1.1"/>
          <p:cNvSpPr txBox="1"/>
          <p:nvPr/>
        </p:nvSpPr>
        <p:spPr>
          <a:xfrm>
            <a:off x="4217624" y="915566"/>
            <a:ext cx="3090680" cy="955135"/>
          </a:xfrm>
          <a:prstGeom prst="rect">
            <a:avLst/>
          </a:prstGeom>
          <a:noFill/>
        </p:spPr>
        <p:txBody>
          <a:bodyPr lIns="100790" tIns="50396" rIns="100790" bIns="50396" anchor="ctr"/>
          <a:lstStyle/>
          <a:p>
            <a:pPr algn="just">
              <a:lnSpc>
                <a:spcPct val="130000"/>
              </a:lnSpc>
              <a:defRPr/>
            </a:pP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请在此处输入您的</a:t>
            </a:r>
            <a:r>
              <a:rPr lang="zh-CN" altLang="en-US" sz="1400" b="0" kern="0" dirty="0" smtClean="0">
                <a:solidFill>
                  <a:schemeClr val="tx1">
                    <a:lumMod val="85000"/>
                    <a:lumOff val="15000"/>
                  </a:schemeClr>
                </a:solidFill>
                <a:latin typeface="微软雅黑" panose="020B0503020204020204" pitchFamily="34" charset="-122"/>
                <a:ea typeface="微软雅黑" panose="020B0503020204020204" pitchFamily="34" charset="-122"/>
              </a:rPr>
              <a:t>文本请</a:t>
            </a: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在此处输入您的</a:t>
            </a:r>
            <a:r>
              <a:rPr lang="zh-CN" altLang="en-US" sz="1400" b="0" kern="0" dirty="0" smtClean="0">
                <a:solidFill>
                  <a:schemeClr val="tx1">
                    <a:lumMod val="85000"/>
                    <a:lumOff val="15000"/>
                  </a:schemeClr>
                </a:solidFill>
                <a:latin typeface="微软雅黑" panose="020B0503020204020204" pitchFamily="34" charset="-122"/>
                <a:ea typeface="微软雅黑" panose="020B0503020204020204" pitchFamily="34" charset="-122"/>
              </a:rPr>
              <a:t>文本请</a:t>
            </a: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在此处输入您的</a:t>
            </a:r>
            <a:r>
              <a:rPr lang="zh-CN" altLang="en-US" sz="1400" b="0" kern="0" dirty="0" smtClean="0">
                <a:solidFill>
                  <a:schemeClr val="tx1">
                    <a:lumMod val="85000"/>
                    <a:lumOff val="15000"/>
                  </a:schemeClr>
                </a:solidFill>
                <a:latin typeface="微软雅黑" panose="020B0503020204020204" pitchFamily="34" charset="-122"/>
                <a:ea typeface="微软雅黑" panose="020B0503020204020204" pitchFamily="34" charset="-122"/>
              </a:rPr>
              <a:t>文本请</a:t>
            </a:r>
            <a:r>
              <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rPr>
              <a:t>在此处输入您的文本</a:t>
            </a:r>
            <a:endParaRPr lang="zh-CN" altLang="en-US" sz="1400" b="0" kern="0"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22" name="肘形连接符 11"/>
          <p:cNvCxnSpPr>
            <a:cxnSpLocks noChangeShapeType="1"/>
          </p:cNvCxnSpPr>
          <p:nvPr/>
        </p:nvCxnSpPr>
        <p:spPr bwMode="auto">
          <a:xfrm flipV="1">
            <a:off x="2473048" y="1432133"/>
            <a:ext cx="1724416" cy="549017"/>
          </a:xfrm>
          <a:prstGeom prst="bentConnector3">
            <a:avLst>
              <a:gd name="adj1" fmla="val 29667"/>
            </a:avLst>
          </a:prstGeom>
          <a:noFill/>
          <a:ln w="38100" algn="ctr">
            <a:solidFill>
              <a:srgbClr val="FF0000"/>
            </a:solidFill>
            <a:miter lim="800000"/>
            <a:headEnd type="oval" w="med" len="med"/>
            <a:tailEnd type="triangle" w="med" len="med"/>
          </a:ln>
          <a:extLst>
            <a:ext uri="{909E8E84-426E-40DD-AFC4-6F175D3DCCD1}">
              <a14:hiddenFill xmlns:a14="http://schemas.microsoft.com/office/drawing/2010/main">
                <a:noFill/>
              </a14:hiddenFill>
            </a:ext>
          </a:extLst>
        </p:spPr>
      </p:cxnSp>
    </p:spTree>
  </p:cSld>
  <p:clrMapOvr>
    <a:masterClrMapping/>
  </p:clrMapOvr>
  <mc:AlternateContent xmlns:mc="http://schemas.openxmlformats.org/markup-compatibility/2006">
    <mc:Choice xmlns:p14="http://schemas.microsoft.com/office/powerpoint/2010/main" Requires="p14">
      <p:transition spd="slow" p14:dur="1100" advClick="0" advTm="8000">
        <p14:switch dir="r"/>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heel(4)">
                                      <p:cBhvr>
                                        <p:cTn id="7" dur="1000"/>
                                        <p:tgtEl>
                                          <p:spTgt spid="78"/>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down)">
                                      <p:cBhvr>
                                        <p:cTn id="11" dur="750"/>
                                        <p:tgtEl>
                                          <p:spTgt spid="20"/>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down)">
                                      <p:cBhvr>
                                        <p:cTn id="14" dur="750"/>
                                        <p:tgtEl>
                                          <p:spTgt spid="16"/>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750"/>
                                        <p:tgtEl>
                                          <p:spTgt spid="14"/>
                                        </p:tgtEl>
                                      </p:cBhvr>
                                    </p:animEffect>
                                  </p:childTnLst>
                                </p:cTn>
                              </p:par>
                            </p:childTnLst>
                          </p:cTn>
                        </p:par>
                        <p:par>
                          <p:cTn id="18" fill="hold">
                            <p:stCondLst>
                              <p:cond delay="2000"/>
                            </p:stCondLst>
                            <p:childTnLst>
                              <p:par>
                                <p:cTn id="19" presetID="22" presetClass="entr" presetSubtype="8" fill="hold" nodeType="after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wipe(left)">
                                      <p:cBhvr>
                                        <p:cTn id="21" dur="750"/>
                                        <p:tgtEl>
                                          <p:spTgt spid="22"/>
                                        </p:tgtEl>
                                      </p:cBhvr>
                                    </p:animEffect>
                                  </p:childTnLst>
                                </p:cTn>
                              </p:par>
                            </p:childTnLst>
                          </p:cTn>
                        </p:par>
                        <p:par>
                          <p:cTn id="22" fill="hold">
                            <p:stCondLst>
                              <p:cond delay="3000"/>
                            </p:stCondLst>
                            <p:childTnLst>
                              <p:par>
                                <p:cTn id="23" presetID="22" presetClass="entr" presetSubtype="8" fill="hold" grpId="0"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wipe(left)">
                                      <p:cBhvr>
                                        <p:cTn id="25" dur="750"/>
                                        <p:tgtEl>
                                          <p:spTgt spid="21"/>
                                        </p:tgtEl>
                                      </p:cBhvr>
                                    </p:animEffect>
                                  </p:childTnLst>
                                </p:cTn>
                              </p:par>
                            </p:childTnLst>
                          </p:cTn>
                        </p:par>
                        <p:par>
                          <p:cTn id="26" fill="hold">
                            <p:stCondLst>
                              <p:cond delay="4000"/>
                            </p:stCondLst>
                            <p:childTnLst>
                              <p:par>
                                <p:cTn id="27" presetID="22" presetClass="entr" presetSubtype="8" fill="hold"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left)">
                                      <p:cBhvr>
                                        <p:cTn id="29" dur="750"/>
                                        <p:tgtEl>
                                          <p:spTgt spid="17"/>
                                        </p:tgtEl>
                                      </p:cBhvr>
                                    </p:animEffect>
                                  </p:childTnLst>
                                </p:cTn>
                              </p:par>
                            </p:childTnLst>
                          </p:cTn>
                        </p:par>
                        <p:par>
                          <p:cTn id="30" fill="hold">
                            <p:stCondLst>
                              <p:cond delay="5000"/>
                            </p:stCondLst>
                            <p:childTnLst>
                              <p:par>
                                <p:cTn id="31" presetID="22" presetClass="entr" presetSubtype="8"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wipe(left)">
                                      <p:cBhvr>
                                        <p:cTn id="33" dur="750"/>
                                        <p:tgtEl>
                                          <p:spTgt spid="18"/>
                                        </p:tgtEl>
                                      </p:cBhvr>
                                    </p:animEffect>
                                  </p:childTnLst>
                                </p:cTn>
                              </p:par>
                            </p:childTnLst>
                          </p:cTn>
                        </p:par>
                        <p:par>
                          <p:cTn id="34" fill="hold">
                            <p:stCondLst>
                              <p:cond delay="6000"/>
                            </p:stCondLst>
                            <p:childTnLst>
                              <p:par>
                                <p:cTn id="35" presetID="22" presetClass="entr" presetSubtype="8" fill="hold" nodeType="after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wipe(left)">
                                      <p:cBhvr>
                                        <p:cTn id="37" dur="750"/>
                                        <p:tgtEl>
                                          <p:spTgt spid="19"/>
                                        </p:tgtEl>
                                      </p:cBhvr>
                                    </p:animEffect>
                                  </p:childTnLst>
                                </p:cTn>
                              </p:par>
                            </p:childTnLst>
                          </p:cTn>
                        </p:par>
                        <p:par>
                          <p:cTn id="38" fill="hold">
                            <p:stCondLst>
                              <p:cond delay="7000"/>
                            </p:stCondLst>
                            <p:childTnLst>
                              <p:par>
                                <p:cTn id="39" presetID="22" presetClass="entr" presetSubtype="8"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wipe(left)">
                                      <p:cBhvr>
                                        <p:cTn id="41" dur="7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14" grpId="0" animBg="1"/>
      <p:bldP spid="15" grpId="0"/>
      <p:bldP spid="16" grpId="0" animBg="1"/>
      <p:bldP spid="18" grpId="0"/>
      <p:bldP spid="20" grpId="0" animBg="1"/>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grpSp>
        <p:nvGrpSpPr>
          <p:cNvPr id="12" name="组合 11"/>
          <p:cNvGrpSpPr/>
          <p:nvPr/>
        </p:nvGrpSpPr>
        <p:grpSpPr bwMode="auto">
          <a:xfrm>
            <a:off x="3948781" y="1275099"/>
            <a:ext cx="3305175" cy="846534"/>
            <a:chOff x="5233607" y="1431798"/>
            <a:chExt cx="4406900" cy="1128713"/>
          </a:xfrm>
          <a:solidFill>
            <a:srgbClr val="FF0000"/>
          </a:solidFill>
        </p:grpSpPr>
        <p:sp>
          <p:nvSpPr>
            <p:cNvPr id="13" name="圆角矩形 12"/>
            <p:cNvSpPr/>
            <p:nvPr/>
          </p:nvSpPr>
          <p:spPr>
            <a:xfrm>
              <a:off x="5233607" y="1431798"/>
              <a:ext cx="4406900" cy="112871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4" name="矩形 35"/>
            <p:cNvSpPr>
              <a:spLocks noChangeArrowheads="1"/>
            </p:cNvSpPr>
            <p:nvPr/>
          </p:nvSpPr>
          <p:spPr bwMode="auto">
            <a:xfrm>
              <a:off x="5776532" y="1677740"/>
              <a:ext cx="3740579" cy="67710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zh-CN" altLang="en-US" sz="900">
                  <a:solidFill>
                    <a:srgbClr val="FFFFFF"/>
                  </a:solidFill>
                  <a:latin typeface="微软雅黑" panose="020B0503020204020204" pitchFamily="34" charset="-122"/>
                  <a:ea typeface="微软雅黑" panose="020B0503020204020204" pitchFamily="34" charset="-122"/>
                </a:rPr>
                <a:t>我们工作室致力于专业</a:t>
              </a:r>
              <a:r>
                <a:rPr lang="en-US" altLang="zh-CN" sz="900">
                  <a:solidFill>
                    <a:srgbClr val="FFFFFF"/>
                  </a:solidFill>
                  <a:latin typeface="微软雅黑" panose="020B0503020204020204" pitchFamily="34" charset="-122"/>
                  <a:ea typeface="微软雅黑" panose="020B0503020204020204" pitchFamily="34" charset="-122"/>
                </a:rPr>
                <a:t>PPT</a:t>
              </a:r>
              <a:r>
                <a:rPr lang="zh-CN" altLang="en-US" sz="900">
                  <a:solidFill>
                    <a:srgbClr val="FFFFFF"/>
                  </a:solidFill>
                  <a:latin typeface="微软雅黑" panose="020B0503020204020204" pitchFamily="34" charset="-122"/>
                  <a:ea typeface="微软雅黑" panose="020B0503020204020204" pitchFamily="34" charset="-122"/>
                </a:rPr>
                <a:t>模板的发布，课件及汇报</a:t>
              </a:r>
              <a:r>
                <a:rPr lang="en-US" altLang="zh-CN" sz="900">
                  <a:solidFill>
                    <a:srgbClr val="FFFFFF"/>
                  </a:solidFill>
                  <a:latin typeface="微软雅黑" panose="020B0503020204020204" pitchFamily="34" charset="-122"/>
                  <a:ea typeface="微软雅黑" panose="020B0503020204020204" pitchFamily="34" charset="-122"/>
                </a:rPr>
                <a:t>PPT</a:t>
              </a:r>
              <a:r>
                <a:rPr lang="zh-CN" altLang="en-US" sz="900">
                  <a:solidFill>
                    <a:srgbClr val="FFFFFF"/>
                  </a:solidFill>
                  <a:latin typeface="微软雅黑" panose="020B0503020204020204" pitchFamily="34" charset="-122"/>
                  <a:ea typeface="微软雅黑" panose="020B0503020204020204" pitchFamily="34" charset="-122"/>
                </a:rPr>
                <a:t>的美化，并为您提供专业的</a:t>
              </a:r>
              <a:r>
                <a:rPr lang="en-US" altLang="zh-CN" sz="900">
                  <a:solidFill>
                    <a:srgbClr val="FFFFFF"/>
                  </a:solidFill>
                  <a:latin typeface="微软雅黑" panose="020B0503020204020204" pitchFamily="34" charset="-122"/>
                  <a:ea typeface="微软雅黑" panose="020B0503020204020204" pitchFamily="34" charset="-122"/>
                </a:rPr>
                <a:t>PPT</a:t>
              </a:r>
              <a:r>
                <a:rPr lang="zh-CN" altLang="en-US" sz="900">
                  <a:solidFill>
                    <a:srgbClr val="FFFFFF"/>
                  </a:solidFill>
                  <a:latin typeface="微软雅黑" panose="020B0503020204020204" pitchFamily="34" charset="-122"/>
                  <a:ea typeface="微软雅黑" panose="020B0503020204020204" pitchFamily="34" charset="-122"/>
                </a:rPr>
                <a:t>个性定制服务。</a:t>
              </a:r>
              <a:endParaRPr lang="zh-CN" altLang="en-US" sz="900">
                <a:solidFill>
                  <a:srgbClr val="FFFFFF"/>
                </a:solidFill>
              </a:endParaRPr>
            </a:p>
          </p:txBody>
        </p:sp>
      </p:grpSp>
      <p:grpSp>
        <p:nvGrpSpPr>
          <p:cNvPr id="15" name="组合 14"/>
          <p:cNvGrpSpPr/>
          <p:nvPr/>
        </p:nvGrpSpPr>
        <p:grpSpPr bwMode="auto">
          <a:xfrm>
            <a:off x="3948781" y="2357377"/>
            <a:ext cx="3305175" cy="846535"/>
            <a:chOff x="5233607" y="2874455"/>
            <a:chExt cx="4406900" cy="1128713"/>
          </a:xfrm>
          <a:solidFill>
            <a:srgbClr val="FF0000"/>
          </a:solidFill>
        </p:grpSpPr>
        <p:sp>
          <p:nvSpPr>
            <p:cNvPr id="16" name="圆角矩形 15"/>
            <p:cNvSpPr/>
            <p:nvPr/>
          </p:nvSpPr>
          <p:spPr>
            <a:xfrm>
              <a:off x="5233607" y="2874455"/>
              <a:ext cx="4406900" cy="112871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17" name="矩形 35"/>
            <p:cNvSpPr>
              <a:spLocks noChangeArrowheads="1"/>
            </p:cNvSpPr>
            <p:nvPr/>
          </p:nvSpPr>
          <p:spPr bwMode="auto">
            <a:xfrm>
              <a:off x="5786058" y="3077150"/>
              <a:ext cx="3740579" cy="67710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zh-CN" altLang="en-US" sz="900">
                  <a:solidFill>
                    <a:srgbClr val="FFFFFF"/>
                  </a:solidFill>
                  <a:latin typeface="微软雅黑" panose="020B0503020204020204" pitchFamily="34" charset="-122"/>
                  <a:ea typeface="微软雅黑" panose="020B0503020204020204" pitchFamily="34" charset="-122"/>
                </a:rPr>
                <a:t>我们工作室致力于专业</a:t>
              </a:r>
              <a:r>
                <a:rPr lang="en-US" altLang="zh-CN" sz="900">
                  <a:solidFill>
                    <a:srgbClr val="FFFFFF"/>
                  </a:solidFill>
                  <a:latin typeface="微软雅黑" panose="020B0503020204020204" pitchFamily="34" charset="-122"/>
                  <a:ea typeface="微软雅黑" panose="020B0503020204020204" pitchFamily="34" charset="-122"/>
                </a:rPr>
                <a:t>PPT</a:t>
              </a:r>
              <a:r>
                <a:rPr lang="zh-CN" altLang="en-US" sz="900">
                  <a:solidFill>
                    <a:srgbClr val="FFFFFF"/>
                  </a:solidFill>
                  <a:latin typeface="微软雅黑" panose="020B0503020204020204" pitchFamily="34" charset="-122"/>
                  <a:ea typeface="微软雅黑" panose="020B0503020204020204" pitchFamily="34" charset="-122"/>
                </a:rPr>
                <a:t>模板的发布，课件及汇报</a:t>
              </a:r>
              <a:r>
                <a:rPr lang="en-US" altLang="zh-CN" sz="900">
                  <a:solidFill>
                    <a:srgbClr val="FFFFFF"/>
                  </a:solidFill>
                  <a:latin typeface="微软雅黑" panose="020B0503020204020204" pitchFamily="34" charset="-122"/>
                  <a:ea typeface="微软雅黑" panose="020B0503020204020204" pitchFamily="34" charset="-122"/>
                </a:rPr>
                <a:t>PPT</a:t>
              </a:r>
              <a:r>
                <a:rPr lang="zh-CN" altLang="en-US" sz="900">
                  <a:solidFill>
                    <a:srgbClr val="FFFFFF"/>
                  </a:solidFill>
                  <a:latin typeface="微软雅黑" panose="020B0503020204020204" pitchFamily="34" charset="-122"/>
                  <a:ea typeface="微软雅黑" panose="020B0503020204020204" pitchFamily="34" charset="-122"/>
                </a:rPr>
                <a:t>的美化，并为您提供专业的</a:t>
              </a:r>
              <a:r>
                <a:rPr lang="en-US" altLang="zh-CN" sz="900">
                  <a:solidFill>
                    <a:srgbClr val="FFFFFF"/>
                  </a:solidFill>
                  <a:latin typeface="微软雅黑" panose="020B0503020204020204" pitchFamily="34" charset="-122"/>
                  <a:ea typeface="微软雅黑" panose="020B0503020204020204" pitchFamily="34" charset="-122"/>
                </a:rPr>
                <a:t>PPT</a:t>
              </a:r>
              <a:r>
                <a:rPr lang="zh-CN" altLang="en-US" sz="900">
                  <a:solidFill>
                    <a:srgbClr val="FFFFFF"/>
                  </a:solidFill>
                  <a:latin typeface="微软雅黑" panose="020B0503020204020204" pitchFamily="34" charset="-122"/>
                  <a:ea typeface="微软雅黑" panose="020B0503020204020204" pitchFamily="34" charset="-122"/>
                </a:rPr>
                <a:t>个性定制服务。</a:t>
              </a:r>
              <a:endParaRPr lang="zh-CN" altLang="en-US" sz="900">
                <a:solidFill>
                  <a:srgbClr val="FFFFFF"/>
                </a:solidFill>
              </a:endParaRPr>
            </a:p>
          </p:txBody>
        </p:sp>
      </p:grpSp>
      <p:grpSp>
        <p:nvGrpSpPr>
          <p:cNvPr id="18" name="组合 17"/>
          <p:cNvGrpSpPr/>
          <p:nvPr/>
        </p:nvGrpSpPr>
        <p:grpSpPr bwMode="auto">
          <a:xfrm>
            <a:off x="3948781" y="3439655"/>
            <a:ext cx="3305175" cy="846534"/>
            <a:chOff x="5233607" y="4317112"/>
            <a:chExt cx="4406900" cy="1128713"/>
          </a:xfrm>
          <a:solidFill>
            <a:srgbClr val="FF0000"/>
          </a:solidFill>
        </p:grpSpPr>
        <p:sp>
          <p:nvSpPr>
            <p:cNvPr id="19" name="圆角矩形 18"/>
            <p:cNvSpPr/>
            <p:nvPr/>
          </p:nvSpPr>
          <p:spPr>
            <a:xfrm>
              <a:off x="5233607" y="4317112"/>
              <a:ext cx="4406900" cy="112871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prstClr val="white"/>
                </a:solidFill>
              </a:endParaRPr>
            </a:p>
          </p:txBody>
        </p:sp>
        <p:sp>
          <p:nvSpPr>
            <p:cNvPr id="20" name="矩形 35"/>
            <p:cNvSpPr>
              <a:spLocks noChangeArrowheads="1"/>
            </p:cNvSpPr>
            <p:nvPr/>
          </p:nvSpPr>
          <p:spPr bwMode="auto">
            <a:xfrm>
              <a:off x="5786058" y="4498848"/>
              <a:ext cx="3740579" cy="67710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zh-CN" altLang="en-US" sz="900">
                  <a:solidFill>
                    <a:srgbClr val="FFFFFF"/>
                  </a:solidFill>
                  <a:latin typeface="微软雅黑" panose="020B0503020204020204" pitchFamily="34" charset="-122"/>
                  <a:ea typeface="微软雅黑" panose="020B0503020204020204" pitchFamily="34" charset="-122"/>
                </a:rPr>
                <a:t>我们工作室致力于专业</a:t>
              </a:r>
              <a:r>
                <a:rPr lang="en-US" altLang="zh-CN" sz="900">
                  <a:solidFill>
                    <a:srgbClr val="FFFFFF"/>
                  </a:solidFill>
                  <a:latin typeface="微软雅黑" panose="020B0503020204020204" pitchFamily="34" charset="-122"/>
                  <a:ea typeface="微软雅黑" panose="020B0503020204020204" pitchFamily="34" charset="-122"/>
                </a:rPr>
                <a:t>PPT</a:t>
              </a:r>
              <a:r>
                <a:rPr lang="zh-CN" altLang="en-US" sz="900">
                  <a:solidFill>
                    <a:srgbClr val="FFFFFF"/>
                  </a:solidFill>
                  <a:latin typeface="微软雅黑" panose="020B0503020204020204" pitchFamily="34" charset="-122"/>
                  <a:ea typeface="微软雅黑" panose="020B0503020204020204" pitchFamily="34" charset="-122"/>
                </a:rPr>
                <a:t>模板的发布，课件及汇报</a:t>
              </a:r>
              <a:r>
                <a:rPr lang="en-US" altLang="zh-CN" sz="900">
                  <a:solidFill>
                    <a:srgbClr val="FFFFFF"/>
                  </a:solidFill>
                  <a:latin typeface="微软雅黑" panose="020B0503020204020204" pitchFamily="34" charset="-122"/>
                  <a:ea typeface="微软雅黑" panose="020B0503020204020204" pitchFamily="34" charset="-122"/>
                </a:rPr>
                <a:t>PPT</a:t>
              </a:r>
              <a:r>
                <a:rPr lang="zh-CN" altLang="en-US" sz="900">
                  <a:solidFill>
                    <a:srgbClr val="FFFFFF"/>
                  </a:solidFill>
                  <a:latin typeface="微软雅黑" panose="020B0503020204020204" pitchFamily="34" charset="-122"/>
                  <a:ea typeface="微软雅黑" panose="020B0503020204020204" pitchFamily="34" charset="-122"/>
                </a:rPr>
                <a:t>的美化，并为您提供专业的</a:t>
              </a:r>
              <a:r>
                <a:rPr lang="en-US" altLang="zh-CN" sz="900">
                  <a:solidFill>
                    <a:srgbClr val="FFFFFF"/>
                  </a:solidFill>
                  <a:latin typeface="微软雅黑" panose="020B0503020204020204" pitchFamily="34" charset="-122"/>
                  <a:ea typeface="微软雅黑" panose="020B0503020204020204" pitchFamily="34" charset="-122"/>
                </a:rPr>
                <a:t>PPT</a:t>
              </a:r>
              <a:r>
                <a:rPr lang="zh-CN" altLang="en-US" sz="900">
                  <a:solidFill>
                    <a:srgbClr val="FFFFFF"/>
                  </a:solidFill>
                  <a:latin typeface="微软雅黑" panose="020B0503020204020204" pitchFamily="34" charset="-122"/>
                  <a:ea typeface="微软雅黑" panose="020B0503020204020204" pitchFamily="34" charset="-122"/>
                </a:rPr>
                <a:t>个性定制服务。</a:t>
              </a:r>
              <a:endParaRPr lang="zh-CN" altLang="en-US" sz="900">
                <a:solidFill>
                  <a:srgbClr val="FFFFFF"/>
                </a:solidFill>
              </a:endParaRPr>
            </a:p>
          </p:txBody>
        </p:sp>
      </p:grpSp>
      <p:sp>
        <p:nvSpPr>
          <p:cNvPr id="21" name="五边形 20"/>
          <p:cNvSpPr/>
          <p:nvPr/>
        </p:nvSpPr>
        <p:spPr>
          <a:xfrm>
            <a:off x="2972469" y="1484649"/>
            <a:ext cx="1390650" cy="427434"/>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hangingPunct="1">
              <a:defRPr/>
            </a:pPr>
            <a:r>
              <a:rPr lang="en-US" altLang="zh-CN" dirty="0"/>
              <a:t> </a:t>
            </a:r>
            <a:r>
              <a:rPr lang="zh-CN" altLang="en-US" sz="1500" b="1" kern="0" dirty="0">
                <a:solidFill>
                  <a:srgbClr val="F8F8F8"/>
                </a:solidFill>
                <a:latin typeface="Arial" panose="020B0604020202020204" pitchFamily="34" charset="0"/>
                <a:ea typeface="微软雅黑" panose="020B0503020204020204" pitchFamily="34" charset="-122"/>
              </a:rPr>
              <a:t>分标题一</a:t>
            </a:r>
            <a:endParaRPr lang="zh-CN" altLang="en-US" sz="1500" b="1" kern="0" dirty="0">
              <a:solidFill>
                <a:srgbClr val="F8F8F8"/>
              </a:solidFill>
              <a:latin typeface="Arial" panose="020B0604020202020204" pitchFamily="34" charset="0"/>
              <a:ea typeface="微软雅黑" panose="020B0503020204020204" pitchFamily="34" charset="-122"/>
            </a:endParaRPr>
          </a:p>
        </p:txBody>
      </p:sp>
      <p:sp>
        <p:nvSpPr>
          <p:cNvPr id="22" name="五边形 21"/>
          <p:cNvSpPr/>
          <p:nvPr/>
        </p:nvSpPr>
        <p:spPr>
          <a:xfrm>
            <a:off x="2972469" y="2513349"/>
            <a:ext cx="1390650" cy="426244"/>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hangingPunct="1">
              <a:defRPr/>
            </a:pPr>
            <a:r>
              <a:rPr lang="en-US" altLang="zh-CN" dirty="0"/>
              <a:t> </a:t>
            </a:r>
            <a:r>
              <a:rPr lang="zh-CN" altLang="en-US" sz="1500" b="1" kern="0" dirty="0">
                <a:solidFill>
                  <a:srgbClr val="F8F8F8"/>
                </a:solidFill>
                <a:latin typeface="Arial" panose="020B0604020202020204" pitchFamily="34" charset="0"/>
                <a:ea typeface="微软雅黑" panose="020B0503020204020204" pitchFamily="34" charset="-122"/>
              </a:rPr>
              <a:t>分标题二</a:t>
            </a:r>
            <a:endParaRPr lang="zh-CN" altLang="en-US" sz="1500" b="1" kern="0" dirty="0">
              <a:solidFill>
                <a:srgbClr val="F8F8F8"/>
              </a:solidFill>
              <a:latin typeface="Arial" panose="020B0604020202020204" pitchFamily="34" charset="0"/>
              <a:ea typeface="微软雅黑" panose="020B0503020204020204" pitchFamily="34" charset="-122"/>
            </a:endParaRPr>
          </a:p>
        </p:txBody>
      </p:sp>
      <p:sp>
        <p:nvSpPr>
          <p:cNvPr id="23" name="五边形 22"/>
          <p:cNvSpPr/>
          <p:nvPr/>
        </p:nvSpPr>
        <p:spPr>
          <a:xfrm>
            <a:off x="2965325" y="3584911"/>
            <a:ext cx="1390650" cy="426244"/>
          </a:xfrm>
          <a:prstGeom prst="homePlat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hangingPunct="1">
              <a:defRPr/>
            </a:pPr>
            <a:r>
              <a:rPr lang="en-US" altLang="zh-CN" dirty="0"/>
              <a:t> </a:t>
            </a:r>
            <a:r>
              <a:rPr lang="zh-CN" altLang="en-US" sz="1500" b="1" kern="0" dirty="0">
                <a:solidFill>
                  <a:srgbClr val="F8F8F8"/>
                </a:solidFill>
                <a:latin typeface="Arial" panose="020B0604020202020204" pitchFamily="34" charset="0"/>
                <a:ea typeface="微软雅黑" panose="020B0503020204020204" pitchFamily="34" charset="-122"/>
              </a:rPr>
              <a:t>分标题三</a:t>
            </a:r>
            <a:endParaRPr lang="zh-CN" altLang="en-US" sz="1500" b="1" kern="0" dirty="0">
              <a:solidFill>
                <a:srgbClr val="F8F8F8"/>
              </a:solidFill>
              <a:latin typeface="Arial" panose="020B0604020202020204" pitchFamily="34" charset="0"/>
              <a:ea typeface="微软雅黑" panose="020B0503020204020204" pitchFamily="34" charset="-122"/>
            </a:endParaRPr>
          </a:p>
        </p:txBody>
      </p:sp>
      <p:sp>
        <p:nvSpPr>
          <p:cNvPr id="24" name="任意多边形 58"/>
          <p:cNvSpPr/>
          <p:nvPr/>
        </p:nvSpPr>
        <p:spPr bwMode="auto">
          <a:xfrm>
            <a:off x="2202135" y="1771589"/>
            <a:ext cx="756047" cy="959644"/>
          </a:xfrm>
          <a:custGeom>
            <a:avLst/>
            <a:gdLst>
              <a:gd name="T0" fmla="*/ 0 w 1092530"/>
              <a:gd name="T1" fmla="*/ 1068780 h 1068780"/>
              <a:gd name="T2" fmla="*/ 1092530 w 1092530"/>
              <a:gd name="T3" fmla="*/ 0 h 1068780"/>
            </a:gdLst>
            <a:ahLst/>
            <a:cxnLst>
              <a:cxn ang="0">
                <a:pos x="T0" y="T1"/>
              </a:cxn>
              <a:cxn ang="0">
                <a:pos x="T2" y="T3"/>
              </a:cxn>
            </a:cxnLst>
            <a:rect l="0" t="0" r="r" b="b"/>
            <a:pathLst>
              <a:path w="1092530" h="1068780">
                <a:moveTo>
                  <a:pt x="0" y="1068780"/>
                </a:moveTo>
                <a:lnTo>
                  <a:pt x="1092530" y="0"/>
                </a:lnTo>
              </a:path>
            </a:pathLst>
          </a:custGeom>
          <a:noFill/>
          <a:ln w="9525" cap="flat" cmpd="sng">
            <a:solidFill>
              <a:srgbClr val="000000"/>
            </a:solidFill>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80" tIns="34290" rIns="68580" bIns="34290" anchor="ctr"/>
          <a:lstStyle/>
          <a:p>
            <a:pPr eaLnBrk="1" hangingPunct="1">
              <a:buFont typeface="Arial" panose="020B0604020202020204" pitchFamily="34" charset="0"/>
              <a:buNone/>
              <a:defRPr/>
            </a:pPr>
            <a:endParaRPr lang="zh-CN" altLang="en-US" kern="0">
              <a:solidFill>
                <a:srgbClr val="B62822"/>
              </a:solidFill>
              <a:latin typeface="Arial" panose="020B0604020202020204" pitchFamily="34" charset="0"/>
              <a:ea typeface="+mn-ea"/>
            </a:endParaRPr>
          </a:p>
        </p:txBody>
      </p:sp>
      <p:sp>
        <p:nvSpPr>
          <p:cNvPr id="25" name="任意多边形 59"/>
          <p:cNvSpPr/>
          <p:nvPr/>
        </p:nvSpPr>
        <p:spPr bwMode="auto">
          <a:xfrm>
            <a:off x="2116410" y="2733614"/>
            <a:ext cx="841772" cy="38100"/>
          </a:xfrm>
          <a:custGeom>
            <a:avLst/>
            <a:gdLst>
              <a:gd name="T0" fmla="*/ 0 w 1092530"/>
              <a:gd name="T1" fmla="*/ 1068780 h 1068780"/>
              <a:gd name="T2" fmla="*/ 1092530 w 1092530"/>
              <a:gd name="T3" fmla="*/ 0 h 1068780"/>
            </a:gdLst>
            <a:ahLst/>
            <a:cxnLst>
              <a:cxn ang="0">
                <a:pos x="T0" y="T1"/>
              </a:cxn>
              <a:cxn ang="0">
                <a:pos x="T2" y="T3"/>
              </a:cxn>
            </a:cxnLst>
            <a:rect l="0" t="0" r="r" b="b"/>
            <a:pathLst>
              <a:path w="1092530" h="1068780">
                <a:moveTo>
                  <a:pt x="0" y="1068780"/>
                </a:moveTo>
                <a:lnTo>
                  <a:pt x="1092530" y="0"/>
                </a:lnTo>
              </a:path>
            </a:pathLst>
          </a:custGeom>
          <a:noFill/>
          <a:ln w="9525" cap="flat" cmpd="sng">
            <a:solidFill>
              <a:srgbClr val="000000"/>
            </a:solidFill>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80" tIns="34290" rIns="68580" bIns="34290" anchor="ctr"/>
          <a:lstStyle/>
          <a:p>
            <a:pPr eaLnBrk="1" hangingPunct="1">
              <a:buFont typeface="Arial" panose="020B0604020202020204" pitchFamily="34" charset="0"/>
              <a:buNone/>
              <a:defRPr/>
            </a:pPr>
            <a:endParaRPr lang="zh-CN" altLang="en-US" kern="0">
              <a:solidFill>
                <a:srgbClr val="B62822"/>
              </a:solidFill>
              <a:latin typeface="Arial" panose="020B0604020202020204" pitchFamily="34" charset="0"/>
              <a:ea typeface="+mn-ea"/>
            </a:endParaRPr>
          </a:p>
        </p:txBody>
      </p:sp>
      <p:sp>
        <p:nvSpPr>
          <p:cNvPr id="26" name="任意多边形 60"/>
          <p:cNvSpPr/>
          <p:nvPr/>
        </p:nvSpPr>
        <p:spPr bwMode="auto">
          <a:xfrm flipV="1">
            <a:off x="2202135" y="2734805"/>
            <a:ext cx="756047" cy="1047750"/>
          </a:xfrm>
          <a:custGeom>
            <a:avLst/>
            <a:gdLst>
              <a:gd name="T0" fmla="*/ 0 w 1092530"/>
              <a:gd name="T1" fmla="*/ 1068780 h 1068780"/>
              <a:gd name="T2" fmla="*/ 1092530 w 1092530"/>
              <a:gd name="T3" fmla="*/ 0 h 1068780"/>
            </a:gdLst>
            <a:ahLst/>
            <a:cxnLst>
              <a:cxn ang="0">
                <a:pos x="T0" y="T1"/>
              </a:cxn>
              <a:cxn ang="0">
                <a:pos x="T2" y="T3"/>
              </a:cxn>
            </a:cxnLst>
            <a:rect l="0" t="0" r="r" b="b"/>
            <a:pathLst>
              <a:path w="1092530" h="1068780">
                <a:moveTo>
                  <a:pt x="0" y="1068780"/>
                </a:moveTo>
                <a:lnTo>
                  <a:pt x="1092530" y="0"/>
                </a:lnTo>
              </a:path>
            </a:pathLst>
          </a:custGeom>
          <a:noFill/>
          <a:ln w="9525" cap="flat" cmpd="sng">
            <a:solidFill>
              <a:srgbClr val="000000"/>
            </a:solidFill>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8580" tIns="34290" rIns="68580" bIns="34290" anchor="ctr"/>
          <a:lstStyle/>
          <a:p>
            <a:pPr eaLnBrk="1" hangingPunct="1">
              <a:buFont typeface="Arial" panose="020B0604020202020204" pitchFamily="34" charset="0"/>
              <a:buNone/>
              <a:defRPr/>
            </a:pPr>
            <a:endParaRPr lang="zh-CN" altLang="en-US" kern="0">
              <a:solidFill>
                <a:srgbClr val="B62822"/>
              </a:solidFill>
              <a:latin typeface="Arial" panose="020B0604020202020204" pitchFamily="34" charset="0"/>
              <a:ea typeface="+mn-ea"/>
            </a:endParaRPr>
          </a:p>
        </p:txBody>
      </p:sp>
      <p:sp>
        <p:nvSpPr>
          <p:cNvPr id="27" name="椭圆 61"/>
          <p:cNvSpPr>
            <a:spLocks noChangeArrowheads="1"/>
          </p:cNvSpPr>
          <p:nvPr/>
        </p:nvSpPr>
        <p:spPr bwMode="auto">
          <a:xfrm>
            <a:off x="1303213" y="2257364"/>
            <a:ext cx="1041797" cy="1039416"/>
          </a:xfrm>
          <a:prstGeom prst="ellipse">
            <a:avLst/>
          </a:prstGeom>
          <a:solidFill>
            <a:srgbClr val="C00000"/>
          </a:solidFill>
          <a:ln>
            <a:noFill/>
          </a:ln>
        </p:spPr>
        <p:txBody>
          <a:bodyPr lIns="68580" tIns="34290" rIns="68580" bIns="34290"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r>
              <a:rPr lang="zh-CN" altLang="en-US" b="1" kern="0" dirty="0">
                <a:solidFill>
                  <a:srgbClr val="F8F8F8"/>
                </a:solidFill>
                <a:ea typeface="微软雅黑" panose="020B0503020204020204" pitchFamily="34" charset="-122"/>
              </a:rPr>
              <a:t>添加</a:t>
            </a:r>
            <a:endParaRPr lang="en-US" altLang="zh-CN" b="1" kern="0" dirty="0">
              <a:solidFill>
                <a:srgbClr val="F8F8F8"/>
              </a:solidFill>
              <a:ea typeface="微软雅黑" panose="020B0503020204020204" pitchFamily="34" charset="-122"/>
            </a:endParaRPr>
          </a:p>
          <a:p>
            <a:pPr algn="ctr" eaLnBrk="1" hangingPunct="1">
              <a:buFont typeface="Arial" panose="020B0604020202020204" pitchFamily="34" charset="0"/>
              <a:buNone/>
              <a:defRPr/>
            </a:pPr>
            <a:r>
              <a:rPr lang="zh-CN" altLang="en-US" b="1" kern="0" dirty="0">
                <a:solidFill>
                  <a:srgbClr val="F8F8F8"/>
                </a:solidFill>
                <a:ea typeface="微软雅黑" panose="020B0503020204020204" pitchFamily="34" charset="-122"/>
              </a:rPr>
              <a:t>标题</a:t>
            </a:r>
            <a:endParaRPr lang="zh-CN" altLang="en-US" b="1" kern="0" dirty="0">
              <a:solidFill>
                <a:srgbClr val="F8F8F8"/>
              </a:solidFill>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advTm="10000">
        <p14:gallery dir="l"/>
      </p:transition>
    </mc:Choice>
    <mc:Fallback>
      <p:transition spd="slow" advClick="0" advTm="1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4)">
                                      <p:cBhvr>
                                        <p:cTn id="7" dur="1000"/>
                                        <p:tgtEl>
                                          <p:spTgt spid="11"/>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heel(1)">
                                      <p:cBhvr>
                                        <p:cTn id="11" dur="500"/>
                                        <p:tgtEl>
                                          <p:spTgt spid="27"/>
                                        </p:tgtEl>
                                      </p:cBhvr>
                                    </p:animEffect>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down)">
                                      <p:cBhvr>
                                        <p:cTn id="15" dur="500"/>
                                        <p:tgtEl>
                                          <p:spTgt spid="24"/>
                                        </p:tgtEl>
                                      </p:cBhvr>
                                    </p:animEffect>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wipe(left)">
                                      <p:cBhvr>
                                        <p:cTn id="19" dur="500"/>
                                        <p:tgtEl>
                                          <p:spTgt spid="21"/>
                                        </p:tgtEl>
                                      </p:cBhvr>
                                    </p:animEffect>
                                  </p:childTnLst>
                                </p:cTn>
                              </p:par>
                            </p:childTnLst>
                          </p:cTn>
                        </p:par>
                        <p:par>
                          <p:cTn id="20" fill="hold">
                            <p:stCondLst>
                              <p:cond delay="2500"/>
                            </p:stCondLst>
                            <p:childTnLst>
                              <p:par>
                                <p:cTn id="21" presetID="22" presetClass="entr" presetSubtype="8"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500"/>
                                        <p:tgtEl>
                                          <p:spTgt spid="12"/>
                                        </p:tgtEl>
                                      </p:cBhvr>
                                    </p:animEffect>
                                  </p:childTnLst>
                                </p:cTn>
                              </p:par>
                            </p:childTnLst>
                          </p:cTn>
                        </p:par>
                        <p:par>
                          <p:cTn id="24" fill="hold">
                            <p:stCondLst>
                              <p:cond delay="3000"/>
                            </p:stCondLst>
                            <p:childTnLst>
                              <p:par>
                                <p:cTn id="25" presetID="22" presetClass="entr" presetSubtype="8" fill="hold"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left)">
                                      <p:cBhvr>
                                        <p:cTn id="27" dur="500"/>
                                        <p:tgtEl>
                                          <p:spTgt spid="25"/>
                                        </p:tgtEl>
                                      </p:cBhvr>
                                    </p:animEffect>
                                  </p:childTnLst>
                                </p:cTn>
                              </p:par>
                            </p:childTnLst>
                          </p:cTn>
                        </p:par>
                        <p:par>
                          <p:cTn id="28" fill="hold">
                            <p:stCondLst>
                              <p:cond delay="3500"/>
                            </p:stCondLst>
                            <p:childTnLst>
                              <p:par>
                                <p:cTn id="29" presetID="22" presetClass="entr" presetSubtype="8"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childTnLst>
                          </p:cTn>
                        </p:par>
                        <p:par>
                          <p:cTn id="32" fill="hold">
                            <p:stCondLst>
                              <p:cond delay="4000"/>
                            </p:stCondLst>
                            <p:childTnLst>
                              <p:par>
                                <p:cTn id="33" presetID="22" presetClass="entr" presetSubtype="8"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4500"/>
                            </p:stCondLst>
                            <p:childTnLst>
                              <p:par>
                                <p:cTn id="37" presetID="22" presetClass="entr" presetSubtype="8" fill="hold" nodeType="after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wipe(left)">
                                      <p:cBhvr>
                                        <p:cTn id="39" dur="500"/>
                                        <p:tgtEl>
                                          <p:spTgt spid="26"/>
                                        </p:tgtEl>
                                      </p:cBhvr>
                                    </p:animEffect>
                                  </p:childTnLst>
                                </p:cTn>
                              </p:par>
                            </p:childTnLst>
                          </p:cTn>
                        </p:par>
                        <p:par>
                          <p:cTn id="40" fill="hold">
                            <p:stCondLst>
                              <p:cond delay="5000"/>
                            </p:stCondLst>
                            <p:childTnLst>
                              <p:par>
                                <p:cTn id="41" presetID="22" presetClass="entr" presetSubtype="8" fill="hold" grpId="0"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wipe(left)">
                                      <p:cBhvr>
                                        <p:cTn id="43" dur="500"/>
                                        <p:tgtEl>
                                          <p:spTgt spid="23"/>
                                        </p:tgtEl>
                                      </p:cBhvr>
                                    </p:animEffect>
                                  </p:childTnLst>
                                </p:cTn>
                              </p:par>
                            </p:childTnLst>
                          </p:cTn>
                        </p:par>
                        <p:par>
                          <p:cTn id="44" fill="hold">
                            <p:stCondLst>
                              <p:cond delay="5500"/>
                            </p:stCondLst>
                            <p:childTnLst>
                              <p:par>
                                <p:cTn id="45" presetID="22" presetClass="entr" presetSubtype="8" fill="hold"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wipe(left)">
                                      <p:cBhvr>
                                        <p:cTn id="4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1" grpId="0" animBg="1"/>
      <p:bldP spid="22" grpId="0" animBg="1"/>
      <p:bldP spid="23" grpId="0" animBg="1"/>
      <p:bldP spid="27" grpId="0" animBg="1"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sp>
        <p:nvSpPr>
          <p:cNvPr id="21" name="右箭头 20"/>
          <p:cNvSpPr>
            <a:spLocks noChangeArrowheads="1"/>
          </p:cNvSpPr>
          <p:nvPr/>
        </p:nvSpPr>
        <p:spPr bwMode="auto">
          <a:xfrm>
            <a:off x="2701751" y="1667148"/>
            <a:ext cx="3400425" cy="371475"/>
          </a:xfrm>
          <a:prstGeom prst="rightArrow">
            <a:avLst>
              <a:gd name="adj1" fmla="val 50000"/>
              <a:gd name="adj2" fmla="val 50092"/>
            </a:avLst>
          </a:prstGeom>
          <a:solidFill>
            <a:schemeClr val="accent2"/>
          </a:solidFill>
          <a:ln>
            <a:noFill/>
          </a:ln>
          <a:effectLst>
            <a:outerShdw dist="38100" algn="l" rotWithShape="0">
              <a:srgbClr val="000000">
                <a:alpha val="39999"/>
              </a:srgbClr>
            </a:outerShdw>
          </a:effectLst>
        </p:spPr>
        <p:txBody>
          <a:bodyPr anchor="ctr"/>
          <a:lstStyle/>
          <a:p>
            <a:pPr eaLnBrk="1" fontAlgn="auto" hangingPunct="1">
              <a:lnSpc>
                <a:spcPct val="120000"/>
              </a:lnSpc>
              <a:spcBef>
                <a:spcPts val="0"/>
              </a:spcBef>
              <a:spcAft>
                <a:spcPts val="0"/>
              </a:spcAft>
              <a:buClrTx/>
              <a:buSzTx/>
              <a:defRPr/>
            </a:pPr>
            <a:endParaRPr lang="zh-CN" altLang="en-US" sz="1800" b="1" kern="0" dirty="0">
              <a:solidFill>
                <a:srgbClr val="C00000"/>
              </a:solidFill>
              <a:latin typeface="微软雅黑" panose="020B0503020204020204" pitchFamily="34" charset="-122"/>
              <a:ea typeface="微软雅黑" panose="020B0503020204020204" pitchFamily="34" charset="-122"/>
            </a:endParaRPr>
          </a:p>
        </p:txBody>
      </p:sp>
      <p:sp>
        <p:nvSpPr>
          <p:cNvPr id="22" name="右箭头 21"/>
          <p:cNvSpPr>
            <a:spLocks noChangeArrowheads="1"/>
          </p:cNvSpPr>
          <p:nvPr/>
        </p:nvSpPr>
        <p:spPr bwMode="auto">
          <a:xfrm flipH="1">
            <a:off x="2827164" y="2224360"/>
            <a:ext cx="3521075" cy="369888"/>
          </a:xfrm>
          <a:prstGeom prst="rightArrow">
            <a:avLst>
              <a:gd name="adj1" fmla="val 50000"/>
              <a:gd name="adj2" fmla="val 50064"/>
            </a:avLst>
          </a:prstGeom>
          <a:solidFill>
            <a:srgbClr val="FF9900"/>
          </a:solidFill>
          <a:ln>
            <a:noFill/>
          </a:ln>
          <a:effectLst>
            <a:outerShdw dist="38100" algn="l" rotWithShape="0">
              <a:srgbClr val="000000">
                <a:alpha val="39999"/>
              </a:srgbClr>
            </a:outerShdw>
          </a:effectLst>
        </p:spPr>
        <p:txBody>
          <a:bodyPr anchor="ctr"/>
          <a:lstStyle/>
          <a:p>
            <a:pPr eaLnBrk="1" fontAlgn="auto" hangingPunct="1">
              <a:lnSpc>
                <a:spcPct val="120000"/>
              </a:lnSpc>
              <a:spcBef>
                <a:spcPts val="0"/>
              </a:spcBef>
              <a:spcAft>
                <a:spcPts val="0"/>
              </a:spcAft>
              <a:buClrTx/>
              <a:buSzTx/>
              <a:defRPr/>
            </a:pPr>
            <a:endParaRPr lang="zh-CN" altLang="en-US" sz="1800" b="1" kern="0" dirty="0">
              <a:solidFill>
                <a:srgbClr val="C00000"/>
              </a:solidFill>
              <a:latin typeface="微软雅黑" panose="020B0503020204020204" pitchFamily="34" charset="-122"/>
              <a:ea typeface="微软雅黑" panose="020B0503020204020204" pitchFamily="34" charset="-122"/>
            </a:endParaRPr>
          </a:p>
        </p:txBody>
      </p:sp>
      <p:sp>
        <p:nvSpPr>
          <p:cNvPr id="23" name="椭圆 22"/>
          <p:cNvSpPr>
            <a:spLocks noChangeArrowheads="1"/>
          </p:cNvSpPr>
          <p:nvPr/>
        </p:nvSpPr>
        <p:spPr bwMode="auto">
          <a:xfrm>
            <a:off x="1034876" y="1203598"/>
            <a:ext cx="1792288" cy="1792287"/>
          </a:xfrm>
          <a:prstGeom prst="ellipse">
            <a:avLst/>
          </a:prstGeom>
          <a:solidFill>
            <a:schemeClr val="accent2"/>
          </a:solidFill>
          <a:ln>
            <a:noFill/>
          </a:ln>
          <a:effectLst>
            <a:outerShdw dist="38100" algn="l" rotWithShape="0">
              <a:srgbClr val="000000">
                <a:alpha val="39999"/>
              </a:srgbClr>
            </a:outerShdw>
          </a:effectLst>
        </p:spPr>
        <p:txBody>
          <a:bodyPr anchor="ctr"/>
          <a:lstStyle/>
          <a:p>
            <a:pPr algn="ctr" eaLnBrk="1" fontAlgn="auto" hangingPunct="1">
              <a:lnSpc>
                <a:spcPct val="120000"/>
              </a:lnSpc>
              <a:spcBef>
                <a:spcPts val="0"/>
              </a:spcBef>
              <a:spcAft>
                <a:spcPts val="0"/>
              </a:spcAft>
              <a:buClrTx/>
              <a:buSzTx/>
              <a:defRPr/>
            </a:pPr>
            <a:r>
              <a:rPr lang="zh-CN" altLang="en-US" sz="1800" b="1" kern="0" dirty="0">
                <a:solidFill>
                  <a:schemeClr val="bg1"/>
                </a:solidFill>
                <a:latin typeface="微软雅黑" panose="020B0503020204020204" pitchFamily="34" charset="-122"/>
                <a:ea typeface="微软雅黑" panose="020B0503020204020204" pitchFamily="34" charset="-122"/>
              </a:rPr>
              <a:t>单击此处添加标题</a:t>
            </a:r>
            <a:endParaRPr lang="zh-CN" altLang="en-US" sz="1800" b="1" kern="0" dirty="0">
              <a:solidFill>
                <a:schemeClr val="bg1"/>
              </a:solidFill>
              <a:latin typeface="微软雅黑" panose="020B0503020204020204" pitchFamily="34" charset="-122"/>
              <a:ea typeface="微软雅黑" panose="020B0503020204020204" pitchFamily="34" charset="-122"/>
            </a:endParaRPr>
          </a:p>
        </p:txBody>
      </p:sp>
      <p:sp>
        <p:nvSpPr>
          <p:cNvPr id="24" name="椭圆 23"/>
          <p:cNvSpPr>
            <a:spLocks noChangeArrowheads="1"/>
          </p:cNvSpPr>
          <p:nvPr/>
        </p:nvSpPr>
        <p:spPr bwMode="auto">
          <a:xfrm>
            <a:off x="6162501" y="1203598"/>
            <a:ext cx="1793875" cy="1792287"/>
          </a:xfrm>
          <a:prstGeom prst="ellipse">
            <a:avLst/>
          </a:prstGeom>
          <a:solidFill>
            <a:srgbClr val="FF9900"/>
          </a:solidFill>
          <a:ln>
            <a:noFill/>
          </a:ln>
          <a:effectLst>
            <a:outerShdw dist="38100" algn="l" rotWithShape="0">
              <a:srgbClr val="000000">
                <a:alpha val="39999"/>
              </a:srgbClr>
            </a:outerShdw>
          </a:effectLst>
        </p:spPr>
        <p:txBody>
          <a:bodyPr anchor="ctr"/>
          <a:lstStyle/>
          <a:p>
            <a:pPr algn="ctr" eaLnBrk="1" fontAlgn="auto" hangingPunct="1">
              <a:lnSpc>
                <a:spcPct val="120000"/>
              </a:lnSpc>
              <a:spcBef>
                <a:spcPts val="0"/>
              </a:spcBef>
              <a:spcAft>
                <a:spcPts val="0"/>
              </a:spcAft>
              <a:buClrTx/>
              <a:buSzTx/>
              <a:defRPr/>
            </a:pPr>
            <a:r>
              <a:rPr lang="zh-CN" altLang="en-US" sz="1800" b="1" kern="0" dirty="0">
                <a:solidFill>
                  <a:schemeClr val="bg1"/>
                </a:solidFill>
                <a:latin typeface="微软雅黑" panose="020B0503020204020204" pitchFamily="34" charset="-122"/>
                <a:ea typeface="微软雅黑" panose="020B0503020204020204" pitchFamily="34" charset="-122"/>
              </a:rPr>
              <a:t>单击此处添加标题</a:t>
            </a:r>
            <a:endParaRPr lang="zh-CN" altLang="en-US" sz="1800" b="1" kern="0" dirty="0">
              <a:solidFill>
                <a:schemeClr val="bg1"/>
              </a:solidFill>
              <a:latin typeface="微软雅黑" panose="020B0503020204020204" pitchFamily="34" charset="-122"/>
              <a:ea typeface="微软雅黑" panose="020B0503020204020204" pitchFamily="34" charset="-122"/>
            </a:endParaRPr>
          </a:p>
        </p:txBody>
      </p:sp>
      <p:sp>
        <p:nvSpPr>
          <p:cNvPr id="25" name="矩形 24"/>
          <p:cNvSpPr/>
          <p:nvPr/>
        </p:nvSpPr>
        <p:spPr>
          <a:xfrm>
            <a:off x="3660601" y="1544910"/>
            <a:ext cx="1420813" cy="1173163"/>
          </a:xfrm>
          <a:prstGeom prst="rect">
            <a:avLst/>
          </a:prstGeom>
          <a:gradFill>
            <a:gsLst>
              <a:gs pos="33000">
                <a:srgbClr val="F9F9F9"/>
              </a:gs>
              <a:gs pos="100000">
                <a:srgbClr val="D7D7D7"/>
              </a:gs>
            </a:gsLst>
            <a:lin ang="5400000" scaled="0"/>
          </a:gradFill>
          <a:ln w="3175" cap="flat" cmpd="sng" algn="ctr">
            <a:solidFill>
              <a:srgbClr val="D7D7D7"/>
            </a:solidFill>
            <a:prstDash val="solid"/>
          </a:ln>
          <a:effectLst>
            <a:outerShdw blurRad="50800" dist="38100" sx="97000" sy="97000" algn="ctr" rotWithShape="0">
              <a:srgbClr val="000000">
                <a:alpha val="40000"/>
              </a:srgbClr>
            </a:outerShdw>
          </a:effectLst>
        </p:spPr>
        <p:txBody>
          <a:bodyPr anchor="ctr"/>
          <a:lstStyle/>
          <a:p>
            <a:pPr algn="ctr" eaLnBrk="1" fontAlgn="auto" hangingPunct="1">
              <a:lnSpc>
                <a:spcPct val="120000"/>
              </a:lnSpc>
              <a:spcBef>
                <a:spcPts val="0"/>
              </a:spcBef>
              <a:spcAft>
                <a:spcPts val="0"/>
              </a:spcAft>
              <a:buClrTx/>
              <a:buSzTx/>
              <a:defRPr/>
            </a:pPr>
            <a:r>
              <a:rPr lang="zh-CN" altLang="en-US" sz="2000" b="1" kern="0" dirty="0" smtClean="0">
                <a:solidFill>
                  <a:schemeClr val="accent2"/>
                </a:solidFill>
                <a:latin typeface="微软雅黑" panose="020B0503020204020204" pitchFamily="34" charset="-122"/>
                <a:ea typeface="微软雅黑" panose="020B0503020204020204" pitchFamily="34" charset="-122"/>
              </a:rPr>
              <a:t>单击此处    添加</a:t>
            </a:r>
            <a:r>
              <a:rPr lang="zh-CN" altLang="en-US" sz="2000" b="1" kern="0" dirty="0">
                <a:solidFill>
                  <a:schemeClr val="accent2"/>
                </a:solidFill>
                <a:latin typeface="微软雅黑" panose="020B0503020204020204" pitchFamily="34" charset="-122"/>
                <a:ea typeface="微软雅黑" panose="020B0503020204020204" pitchFamily="34" charset="-122"/>
              </a:rPr>
              <a:t>标题</a:t>
            </a:r>
            <a:endParaRPr lang="zh-CN" altLang="en-US" sz="2000" b="1" kern="0" dirty="0">
              <a:solidFill>
                <a:schemeClr val="accent2"/>
              </a:solidFill>
              <a:latin typeface="微软雅黑" panose="020B0503020204020204" pitchFamily="34" charset="-122"/>
              <a:ea typeface="微软雅黑" panose="020B0503020204020204" pitchFamily="34" charset="-122"/>
            </a:endParaRPr>
          </a:p>
        </p:txBody>
      </p:sp>
      <p:sp>
        <p:nvSpPr>
          <p:cNvPr id="26" name="下箭头 25"/>
          <p:cNvSpPr>
            <a:spLocks noChangeArrowheads="1"/>
          </p:cNvSpPr>
          <p:nvPr/>
        </p:nvSpPr>
        <p:spPr bwMode="auto">
          <a:xfrm>
            <a:off x="3993976" y="3032398"/>
            <a:ext cx="804863" cy="555625"/>
          </a:xfrm>
          <a:prstGeom prst="downArrow">
            <a:avLst>
              <a:gd name="adj1" fmla="val 50000"/>
              <a:gd name="adj2" fmla="val 50000"/>
            </a:avLst>
          </a:prstGeom>
          <a:solidFill>
            <a:srgbClr val="FF9900"/>
          </a:solidFill>
          <a:ln>
            <a:noFill/>
          </a:ln>
          <a:effectLst>
            <a:outerShdw dist="38100" algn="l" rotWithShape="0">
              <a:srgbClr val="000000">
                <a:alpha val="39999"/>
              </a:srgbClr>
            </a:outerShdw>
          </a:effectLst>
        </p:spPr>
        <p:txBody>
          <a:bodyPr anchor="ctr"/>
          <a:lstStyle/>
          <a:p>
            <a:pPr eaLnBrk="1" fontAlgn="auto" hangingPunct="1">
              <a:lnSpc>
                <a:spcPct val="120000"/>
              </a:lnSpc>
              <a:spcBef>
                <a:spcPts val="0"/>
              </a:spcBef>
              <a:spcAft>
                <a:spcPts val="0"/>
              </a:spcAft>
              <a:buClrTx/>
              <a:buSzTx/>
              <a:defRPr/>
            </a:pPr>
            <a:endParaRPr lang="zh-CN" altLang="en-US" sz="1800" b="1" kern="0" dirty="0">
              <a:solidFill>
                <a:srgbClr val="C00000"/>
              </a:solidFill>
              <a:latin typeface="微软雅黑" panose="020B0503020204020204" pitchFamily="34" charset="-122"/>
              <a:ea typeface="微软雅黑" panose="020B0503020204020204" pitchFamily="34" charset="-122"/>
            </a:endParaRPr>
          </a:p>
        </p:txBody>
      </p:sp>
      <p:sp>
        <p:nvSpPr>
          <p:cNvPr id="27" name="TextBox 26"/>
          <p:cNvSpPr txBox="1"/>
          <p:nvPr/>
        </p:nvSpPr>
        <p:spPr bwMode="auto">
          <a:xfrm>
            <a:off x="1216868" y="3147814"/>
            <a:ext cx="1482725" cy="1304203"/>
          </a:xfrm>
          <a:prstGeom prst="rect">
            <a:avLst/>
          </a:prstGeom>
          <a:noFill/>
        </p:spPr>
        <p:txBody>
          <a:bodyPr>
            <a:spAutoFit/>
          </a:bodyPr>
          <a:lstStyle/>
          <a:p>
            <a:pPr eaLnBrk="1" fontAlgn="auto" hangingPunct="1">
              <a:lnSpc>
                <a:spcPct val="150000"/>
              </a:lnSpc>
              <a:spcBef>
                <a:spcPts val="0"/>
              </a:spcBef>
              <a:spcAft>
                <a:spcPts val="0"/>
              </a:spcAft>
              <a:buClrTx/>
              <a:buSzTx/>
              <a:defRPr/>
            </a:pPr>
            <a:r>
              <a:rPr lang="zh-CN" altLang="en-US" sz="1050" kern="0" dirty="0">
                <a:solidFill>
                  <a:schemeClr val="tx1">
                    <a:lumMod val="65000"/>
                    <a:lumOff val="35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endParaRPr lang="zh-CN" altLang="en-US" sz="1050"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27"/>
          <p:cNvSpPr txBox="1"/>
          <p:nvPr/>
        </p:nvSpPr>
        <p:spPr bwMode="auto">
          <a:xfrm>
            <a:off x="6400055" y="3208139"/>
            <a:ext cx="1484313" cy="1304203"/>
          </a:xfrm>
          <a:prstGeom prst="rect">
            <a:avLst/>
          </a:prstGeom>
          <a:noFill/>
        </p:spPr>
        <p:txBody>
          <a:bodyPr>
            <a:spAutoFit/>
          </a:bodyPr>
          <a:lstStyle/>
          <a:p>
            <a:pPr eaLnBrk="1" fontAlgn="auto" hangingPunct="1">
              <a:lnSpc>
                <a:spcPct val="150000"/>
              </a:lnSpc>
              <a:spcBef>
                <a:spcPts val="0"/>
              </a:spcBef>
              <a:spcAft>
                <a:spcPts val="0"/>
              </a:spcAft>
              <a:buClrTx/>
              <a:buSzTx/>
              <a:defRPr/>
            </a:pPr>
            <a:r>
              <a:rPr lang="zh-CN" altLang="en-US" sz="1050" kern="0" dirty="0">
                <a:solidFill>
                  <a:schemeClr val="tx1">
                    <a:lumMod val="65000"/>
                    <a:lumOff val="35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endParaRPr lang="zh-CN" altLang="en-US" sz="1050"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28"/>
          <p:cNvSpPr txBox="1">
            <a:spLocks noChangeArrowheads="1"/>
          </p:cNvSpPr>
          <p:nvPr/>
        </p:nvSpPr>
        <p:spPr bwMode="auto">
          <a:xfrm>
            <a:off x="3851920" y="3714976"/>
            <a:ext cx="1125537" cy="728982"/>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fontAlgn="auto" hangingPunct="1">
              <a:lnSpc>
                <a:spcPct val="120000"/>
              </a:lnSpc>
              <a:spcBef>
                <a:spcPts val="0"/>
              </a:spcBef>
              <a:spcAft>
                <a:spcPts val="0"/>
              </a:spcAft>
              <a:buClrTx/>
              <a:buSzTx/>
              <a:defRPr/>
            </a:pPr>
            <a:r>
              <a:rPr lang="zh-CN" altLang="en-US" sz="1800" b="1" kern="0" dirty="0">
                <a:solidFill>
                  <a:schemeClr val="tx1">
                    <a:lumMod val="65000"/>
                    <a:lumOff val="35000"/>
                  </a:schemeClr>
                </a:solidFill>
                <a:latin typeface="微软雅黑" panose="020B0503020204020204" pitchFamily="34" charset="-122"/>
                <a:ea typeface="微软雅黑" panose="020B0503020204020204" pitchFamily="34" charset="-122"/>
              </a:rPr>
              <a:t>单击</a:t>
            </a:r>
            <a:r>
              <a:rPr lang="zh-CN" altLang="en-US" sz="1800" b="1" kern="0" dirty="0" smtClean="0">
                <a:solidFill>
                  <a:schemeClr val="tx1">
                    <a:lumMod val="65000"/>
                    <a:lumOff val="35000"/>
                  </a:schemeClr>
                </a:solidFill>
                <a:latin typeface="微软雅黑" panose="020B0503020204020204" pitchFamily="34" charset="-122"/>
                <a:ea typeface="微软雅黑" panose="020B0503020204020204" pitchFamily="34" charset="-122"/>
              </a:rPr>
              <a:t>此处</a:t>
            </a:r>
            <a:endParaRPr lang="en-US" altLang="zh-CN" sz="1800" b="1" kern="0"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eaLnBrk="1" fontAlgn="auto" hangingPunct="1">
              <a:lnSpc>
                <a:spcPct val="120000"/>
              </a:lnSpc>
              <a:spcBef>
                <a:spcPts val="0"/>
              </a:spcBef>
              <a:spcAft>
                <a:spcPts val="0"/>
              </a:spcAft>
              <a:buClrTx/>
              <a:buSzTx/>
              <a:defRPr/>
            </a:pPr>
            <a:r>
              <a:rPr lang="zh-CN" altLang="en-US" sz="1800" b="1" kern="0" dirty="0" smtClean="0">
                <a:solidFill>
                  <a:schemeClr val="tx1">
                    <a:lumMod val="65000"/>
                    <a:lumOff val="35000"/>
                  </a:schemeClr>
                </a:solidFill>
                <a:latin typeface="微软雅黑" panose="020B0503020204020204" pitchFamily="34" charset="-122"/>
                <a:ea typeface="微软雅黑" panose="020B0503020204020204" pitchFamily="34" charset="-122"/>
              </a:rPr>
              <a:t>添加</a:t>
            </a:r>
            <a:r>
              <a:rPr lang="zh-CN" altLang="en-US" sz="1800" b="1" kern="0" dirty="0">
                <a:solidFill>
                  <a:schemeClr val="tx1">
                    <a:lumMod val="65000"/>
                    <a:lumOff val="35000"/>
                  </a:schemeClr>
                </a:solidFill>
                <a:latin typeface="微软雅黑" panose="020B0503020204020204" pitchFamily="34" charset="-122"/>
                <a:ea typeface="微软雅黑" panose="020B0503020204020204" pitchFamily="34" charset="-122"/>
              </a:rPr>
              <a:t>标题</a:t>
            </a:r>
            <a:endParaRPr lang="zh-CN" altLang="en-US" sz="1800" b="1" kern="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advClick="0" advTm="7000">
        <p14:gallery dir="l"/>
      </p:transition>
    </mc:Choice>
    <mc:Fallback>
      <p:transition spd="slow" advClick="0" advTm="7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heel(4)">
                                      <p:cBhvr>
                                        <p:cTn id="7" dur="1000"/>
                                        <p:tgtEl>
                                          <p:spTgt spid="11"/>
                                        </p:tgtEl>
                                      </p:cBhvr>
                                    </p:animEffect>
                                  </p:childTnLst>
                                </p:cTn>
                              </p:par>
                            </p:childTnLst>
                          </p:cTn>
                        </p:par>
                        <p:par>
                          <p:cTn id="8" fill="hold">
                            <p:stCondLst>
                              <p:cond delay="1000"/>
                            </p:stCondLst>
                            <p:childTnLst>
                              <p:par>
                                <p:cTn id="9" presetID="49" presetClass="entr" presetSubtype="0" decel="10000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p:cTn id="11" dur="500" fill="hold"/>
                                        <p:tgtEl>
                                          <p:spTgt spid="23"/>
                                        </p:tgtEl>
                                        <p:attrNameLst>
                                          <p:attrName>ppt_w</p:attrName>
                                        </p:attrNameLst>
                                      </p:cBhvr>
                                      <p:tavLst>
                                        <p:tav tm="0">
                                          <p:val>
                                            <p:fltVal val="0"/>
                                          </p:val>
                                        </p:tav>
                                        <p:tav tm="100000">
                                          <p:val>
                                            <p:strVal val="#ppt_w"/>
                                          </p:val>
                                        </p:tav>
                                      </p:tavLst>
                                    </p:anim>
                                    <p:anim calcmode="lin" valueType="num">
                                      <p:cBhvr>
                                        <p:cTn id="12" dur="500" fill="hold"/>
                                        <p:tgtEl>
                                          <p:spTgt spid="23"/>
                                        </p:tgtEl>
                                        <p:attrNameLst>
                                          <p:attrName>ppt_h</p:attrName>
                                        </p:attrNameLst>
                                      </p:cBhvr>
                                      <p:tavLst>
                                        <p:tav tm="0">
                                          <p:val>
                                            <p:fltVal val="0"/>
                                          </p:val>
                                        </p:tav>
                                        <p:tav tm="100000">
                                          <p:val>
                                            <p:strVal val="#ppt_h"/>
                                          </p:val>
                                        </p:tav>
                                      </p:tavLst>
                                    </p:anim>
                                    <p:anim calcmode="lin" valueType="num">
                                      <p:cBhvr>
                                        <p:cTn id="13" dur="500" fill="hold"/>
                                        <p:tgtEl>
                                          <p:spTgt spid="23"/>
                                        </p:tgtEl>
                                        <p:attrNameLst>
                                          <p:attrName>style.rotation</p:attrName>
                                        </p:attrNameLst>
                                      </p:cBhvr>
                                      <p:tavLst>
                                        <p:tav tm="0">
                                          <p:val>
                                            <p:fltVal val="360"/>
                                          </p:val>
                                        </p:tav>
                                        <p:tav tm="100000">
                                          <p:val>
                                            <p:fltVal val="0"/>
                                          </p:val>
                                        </p:tav>
                                      </p:tavLst>
                                    </p:anim>
                                    <p:animEffect transition="in" filter="fade">
                                      <p:cBhvr>
                                        <p:cTn id="14" dur="500"/>
                                        <p:tgtEl>
                                          <p:spTgt spid="23"/>
                                        </p:tgtEl>
                                      </p:cBhvr>
                                    </p:animEffect>
                                  </p:childTnLst>
                                </p:cTn>
                              </p:par>
                              <p:par>
                                <p:cTn id="15" presetID="49" presetClass="entr" presetSubtype="0" decel="10000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anim calcmode="lin" valueType="num">
                                      <p:cBhvr>
                                        <p:cTn id="17" dur="500" fill="hold"/>
                                        <p:tgtEl>
                                          <p:spTgt spid="24"/>
                                        </p:tgtEl>
                                        <p:attrNameLst>
                                          <p:attrName>ppt_w</p:attrName>
                                        </p:attrNameLst>
                                      </p:cBhvr>
                                      <p:tavLst>
                                        <p:tav tm="0">
                                          <p:val>
                                            <p:fltVal val="0"/>
                                          </p:val>
                                        </p:tav>
                                        <p:tav tm="100000">
                                          <p:val>
                                            <p:strVal val="#ppt_w"/>
                                          </p:val>
                                        </p:tav>
                                      </p:tavLst>
                                    </p:anim>
                                    <p:anim calcmode="lin" valueType="num">
                                      <p:cBhvr>
                                        <p:cTn id="18" dur="500" fill="hold"/>
                                        <p:tgtEl>
                                          <p:spTgt spid="24"/>
                                        </p:tgtEl>
                                        <p:attrNameLst>
                                          <p:attrName>ppt_h</p:attrName>
                                        </p:attrNameLst>
                                      </p:cBhvr>
                                      <p:tavLst>
                                        <p:tav tm="0">
                                          <p:val>
                                            <p:fltVal val="0"/>
                                          </p:val>
                                        </p:tav>
                                        <p:tav tm="100000">
                                          <p:val>
                                            <p:strVal val="#ppt_h"/>
                                          </p:val>
                                        </p:tav>
                                      </p:tavLst>
                                    </p:anim>
                                    <p:anim calcmode="lin" valueType="num">
                                      <p:cBhvr>
                                        <p:cTn id="19" dur="500" fill="hold"/>
                                        <p:tgtEl>
                                          <p:spTgt spid="24"/>
                                        </p:tgtEl>
                                        <p:attrNameLst>
                                          <p:attrName>style.rotation</p:attrName>
                                        </p:attrNameLst>
                                      </p:cBhvr>
                                      <p:tavLst>
                                        <p:tav tm="0">
                                          <p:val>
                                            <p:fltVal val="360"/>
                                          </p:val>
                                        </p:tav>
                                        <p:tav tm="100000">
                                          <p:val>
                                            <p:fltVal val="0"/>
                                          </p:val>
                                        </p:tav>
                                      </p:tavLst>
                                    </p:anim>
                                    <p:animEffect transition="in" filter="fade">
                                      <p:cBhvr>
                                        <p:cTn id="20" dur="500"/>
                                        <p:tgtEl>
                                          <p:spTgt spid="24"/>
                                        </p:tgtEl>
                                      </p:cBhvr>
                                    </p:animEffect>
                                  </p:childTnLst>
                                </p:cTn>
                              </p:par>
                            </p:childTnLst>
                          </p:cTn>
                        </p:par>
                        <p:par>
                          <p:cTn id="21" fill="hold">
                            <p:stCondLst>
                              <p:cond delay="1500"/>
                            </p:stCondLst>
                            <p:childTnLst>
                              <p:par>
                                <p:cTn id="22" presetID="12" presetClass="entr" presetSubtype="8"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slide(fromLeft)">
                                      <p:cBhvr>
                                        <p:cTn id="24" dur="500"/>
                                        <p:tgtEl>
                                          <p:spTgt spid="21"/>
                                        </p:tgtEl>
                                      </p:cBhvr>
                                    </p:animEffect>
                                  </p:childTnLst>
                                </p:cTn>
                              </p:par>
                              <p:par>
                                <p:cTn id="25" presetID="12" presetClass="entr" presetSubtype="2"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slide(fromRight)">
                                      <p:cBhvr>
                                        <p:cTn id="27" dur="500"/>
                                        <p:tgtEl>
                                          <p:spTgt spid="22"/>
                                        </p:tgtEl>
                                      </p:cBhvr>
                                    </p:animEffect>
                                  </p:childTnLst>
                                </p:cTn>
                              </p:par>
                            </p:childTnLst>
                          </p:cTn>
                        </p:par>
                        <p:par>
                          <p:cTn id="28" fill="hold">
                            <p:stCondLst>
                              <p:cond delay="2000"/>
                            </p:stCondLst>
                            <p:childTnLst>
                              <p:par>
                                <p:cTn id="29" presetID="17" presetClass="entr" presetSubtype="10"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p:cTn id="31" dur="500" fill="hold"/>
                                        <p:tgtEl>
                                          <p:spTgt spid="25"/>
                                        </p:tgtEl>
                                        <p:attrNameLst>
                                          <p:attrName>ppt_w</p:attrName>
                                        </p:attrNameLst>
                                      </p:cBhvr>
                                      <p:tavLst>
                                        <p:tav tm="0">
                                          <p:val>
                                            <p:fltVal val="0"/>
                                          </p:val>
                                        </p:tav>
                                        <p:tav tm="100000">
                                          <p:val>
                                            <p:strVal val="#ppt_w"/>
                                          </p:val>
                                        </p:tav>
                                      </p:tavLst>
                                    </p:anim>
                                    <p:anim calcmode="lin" valueType="num">
                                      <p:cBhvr>
                                        <p:cTn id="32" dur="500" fill="hold"/>
                                        <p:tgtEl>
                                          <p:spTgt spid="25"/>
                                        </p:tgtEl>
                                        <p:attrNameLst>
                                          <p:attrName>ppt_h</p:attrName>
                                        </p:attrNameLst>
                                      </p:cBhvr>
                                      <p:tavLst>
                                        <p:tav tm="0">
                                          <p:val>
                                            <p:strVal val="#ppt_h"/>
                                          </p:val>
                                        </p:tav>
                                        <p:tav tm="100000">
                                          <p:val>
                                            <p:strVal val="#ppt_h"/>
                                          </p:val>
                                        </p:tav>
                                      </p:tavLst>
                                    </p:anim>
                                  </p:childTnLst>
                                </p:cTn>
                              </p:par>
                            </p:childTnLst>
                          </p:cTn>
                        </p:par>
                        <p:par>
                          <p:cTn id="33" fill="hold">
                            <p:stCondLst>
                              <p:cond delay="2500"/>
                            </p:stCondLst>
                            <p:childTnLst>
                              <p:par>
                                <p:cTn id="34" presetID="47" presetClass="entr" presetSubtype="0" fill="hold" grpId="0"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1000"/>
                                        <p:tgtEl>
                                          <p:spTgt spid="26"/>
                                        </p:tgtEl>
                                      </p:cBhvr>
                                    </p:animEffect>
                                    <p:anim calcmode="lin" valueType="num">
                                      <p:cBhvr>
                                        <p:cTn id="37" dur="1000" fill="hold"/>
                                        <p:tgtEl>
                                          <p:spTgt spid="26"/>
                                        </p:tgtEl>
                                        <p:attrNameLst>
                                          <p:attrName>ppt_x</p:attrName>
                                        </p:attrNameLst>
                                      </p:cBhvr>
                                      <p:tavLst>
                                        <p:tav tm="0">
                                          <p:val>
                                            <p:strVal val="#ppt_x"/>
                                          </p:val>
                                        </p:tav>
                                        <p:tav tm="100000">
                                          <p:val>
                                            <p:strVal val="#ppt_x"/>
                                          </p:val>
                                        </p:tav>
                                      </p:tavLst>
                                    </p:anim>
                                    <p:anim calcmode="lin" valueType="num">
                                      <p:cBhvr>
                                        <p:cTn id="38" dur="1000" fill="hold"/>
                                        <p:tgtEl>
                                          <p:spTgt spid="26"/>
                                        </p:tgtEl>
                                        <p:attrNameLst>
                                          <p:attrName>ppt_y</p:attrName>
                                        </p:attrNameLst>
                                      </p:cBhvr>
                                      <p:tavLst>
                                        <p:tav tm="0">
                                          <p:val>
                                            <p:strVal val="#ppt_y-.1"/>
                                          </p:val>
                                        </p:tav>
                                        <p:tav tm="100000">
                                          <p:val>
                                            <p:strVal val="#ppt_y"/>
                                          </p:val>
                                        </p:tav>
                                      </p:tavLst>
                                    </p:anim>
                                  </p:childTnLst>
                                </p:cTn>
                              </p:par>
                            </p:childTnLst>
                          </p:cTn>
                        </p:par>
                        <p:par>
                          <p:cTn id="39" fill="hold">
                            <p:stCondLst>
                              <p:cond delay="3500"/>
                            </p:stCondLst>
                            <p:childTnLst>
                              <p:par>
                                <p:cTn id="40" presetID="8" presetClass="entr" presetSubtype="16" fill="hold" grpId="0" nodeType="after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diamond(in)">
                                      <p:cBhvr>
                                        <p:cTn id="42" dur="500"/>
                                        <p:tgtEl>
                                          <p:spTgt spid="29"/>
                                        </p:tgtEl>
                                      </p:cBhvr>
                                    </p:animEffect>
                                  </p:childTnLst>
                                </p:cTn>
                              </p:par>
                              <p:par>
                                <p:cTn id="43" presetID="8" presetClass="entr" presetSubtype="16"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diamond(in)">
                                      <p:cBhvr>
                                        <p:cTn id="45" dur="500"/>
                                        <p:tgtEl>
                                          <p:spTgt spid="27"/>
                                        </p:tgtEl>
                                      </p:cBhvr>
                                    </p:animEffect>
                                  </p:childTnLst>
                                </p:cTn>
                              </p:par>
                              <p:par>
                                <p:cTn id="46" presetID="8" presetClass="entr" presetSubtype="16"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diamond(in)">
                                      <p:cBhvr>
                                        <p:cTn id="4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1" grpId="0" animBg="1"/>
      <p:bldP spid="22" grpId="0" animBg="1"/>
      <p:bldP spid="23" grpId="0" animBg="1"/>
      <p:bldP spid="24" grpId="0" animBg="1"/>
      <p:bldP spid="25" grpId="0" animBg="1"/>
      <p:bldP spid="26" grpId="0" animBg="1"/>
      <p:bldP spid="27" grpId="0"/>
      <p:bldP spid="28" grpId="0"/>
      <p:bldP spid="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 Box 55"/>
          <p:cNvSpPr txBox="1">
            <a:spLocks noChangeArrowheads="1"/>
          </p:cNvSpPr>
          <p:nvPr/>
        </p:nvSpPr>
        <p:spPr bwMode="auto">
          <a:xfrm>
            <a:off x="952843" y="139511"/>
            <a:ext cx="3878614" cy="52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19" tIns="45709" rIns="91419" bIns="45709">
            <a:spAutoFit/>
          </a:bodyPr>
          <a:lstStyle>
            <a:lvl1pPr eaLnBrk="0" hangingPunct="0">
              <a:defRPr i="1">
                <a:solidFill>
                  <a:schemeClr val="tx1"/>
                </a:solidFill>
                <a:latin typeface="Arial" panose="020B0604020202020204" pitchFamily="34" charset="0"/>
                <a:ea typeface="宋体" panose="02010600030101010101" pitchFamily="2" charset="-122"/>
              </a:defRPr>
            </a:lvl1pPr>
            <a:lvl2pPr marL="742950" indent="-285750" eaLnBrk="0" hangingPunct="0">
              <a:defRPr i="1">
                <a:solidFill>
                  <a:schemeClr val="tx1"/>
                </a:solidFill>
                <a:latin typeface="Arial" panose="020B0604020202020204" pitchFamily="34" charset="0"/>
                <a:ea typeface="宋体" panose="02010600030101010101" pitchFamily="2" charset="-122"/>
              </a:defRPr>
            </a:lvl2pPr>
            <a:lvl3pPr marL="1143000" indent="-228600" eaLnBrk="0" hangingPunct="0">
              <a:defRPr i="1">
                <a:solidFill>
                  <a:schemeClr val="tx1"/>
                </a:solidFill>
                <a:latin typeface="Arial" panose="020B0604020202020204" pitchFamily="34" charset="0"/>
                <a:ea typeface="宋体" panose="02010600030101010101" pitchFamily="2" charset="-122"/>
              </a:defRPr>
            </a:lvl3pPr>
            <a:lvl4pPr marL="1600200" indent="-228600" eaLnBrk="0" hangingPunct="0">
              <a:defRPr i="1">
                <a:solidFill>
                  <a:schemeClr val="tx1"/>
                </a:solidFill>
                <a:latin typeface="Arial" panose="020B0604020202020204" pitchFamily="34" charset="0"/>
                <a:ea typeface="宋体" panose="02010600030101010101" pitchFamily="2" charset="-122"/>
              </a:defRPr>
            </a:lvl4pPr>
            <a:lvl5pPr marL="2057400" indent="-228600" eaLnBrk="0" hangingPunct="0">
              <a:defRPr i="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i="1">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sz="2800" b="0" i="0" dirty="0">
                <a:latin typeface="方正毡笔黑简体" panose="03000509000000000000" pitchFamily="65" charset="-122"/>
                <a:ea typeface="方正毡笔黑简体" panose="03000509000000000000" pitchFamily="65" charset="-122"/>
              </a:rPr>
              <a:t>在此输入您的标题内容</a:t>
            </a:r>
            <a:endParaRPr lang="zh-CN" altLang="en-US" sz="2800" b="0" i="0" dirty="0">
              <a:latin typeface="方正毡笔黑简体" panose="03000509000000000000" pitchFamily="65" charset="-122"/>
              <a:ea typeface="方正毡笔黑简体" panose="03000509000000000000" pitchFamily="65" charset="-122"/>
            </a:endParaRPr>
          </a:p>
        </p:txBody>
      </p:sp>
      <p:graphicFrame>
        <p:nvGraphicFramePr>
          <p:cNvPr id="31" name="图表 30"/>
          <p:cNvGraphicFramePr/>
          <p:nvPr/>
        </p:nvGraphicFramePr>
        <p:xfrm>
          <a:off x="683568" y="1840116"/>
          <a:ext cx="2628292" cy="1944216"/>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32" name="图表 31"/>
          <p:cNvGraphicFramePr/>
          <p:nvPr/>
        </p:nvGraphicFramePr>
        <p:xfrm>
          <a:off x="5832140" y="1840116"/>
          <a:ext cx="2628292" cy="194421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2" name="图表 61"/>
          <p:cNvGraphicFramePr/>
          <p:nvPr/>
        </p:nvGraphicFramePr>
        <p:xfrm>
          <a:off x="3275856" y="1840116"/>
          <a:ext cx="2628292" cy="1944216"/>
        </p:xfrm>
        <a:graphic>
          <a:graphicData uri="http://schemas.openxmlformats.org/drawingml/2006/chart">
            <c:chart xmlns:c="http://schemas.openxmlformats.org/drawingml/2006/chart" xmlns:r="http://schemas.openxmlformats.org/officeDocument/2006/relationships" r:id="rId3"/>
          </a:graphicData>
        </a:graphic>
      </p:graphicFrame>
      <p:sp>
        <p:nvSpPr>
          <p:cNvPr id="63" name="文本框 13"/>
          <p:cNvSpPr txBox="1"/>
          <p:nvPr/>
        </p:nvSpPr>
        <p:spPr>
          <a:xfrm>
            <a:off x="1151620" y="2553881"/>
            <a:ext cx="1728192" cy="584775"/>
          </a:xfrm>
          <a:prstGeom prst="rect">
            <a:avLst/>
          </a:prstGeom>
          <a:noFill/>
        </p:spPr>
        <p:txBody>
          <a:bodyPr wrap="square" rtlCol="0">
            <a:spAutoFit/>
          </a:bodyPr>
          <a:lstStyle/>
          <a:p>
            <a:pPr algn="ctr"/>
            <a:r>
              <a:rPr lang="en-US" altLang="zh-CN" sz="3200" b="0" dirty="0" smtClean="0">
                <a:latin typeface="Calibri Light" panose="020F0302020204030204" pitchFamily="34" charset="0"/>
              </a:rPr>
              <a:t>75%</a:t>
            </a:r>
            <a:endParaRPr lang="zh-CN" altLang="en-US" sz="3200" b="0" dirty="0">
              <a:latin typeface="Calibri Light" panose="020F0302020204030204" pitchFamily="34" charset="0"/>
            </a:endParaRPr>
          </a:p>
        </p:txBody>
      </p:sp>
      <p:sp>
        <p:nvSpPr>
          <p:cNvPr id="64" name="文本框 14"/>
          <p:cNvSpPr txBox="1"/>
          <p:nvPr/>
        </p:nvSpPr>
        <p:spPr>
          <a:xfrm>
            <a:off x="3797914" y="2563039"/>
            <a:ext cx="1728192" cy="584775"/>
          </a:xfrm>
          <a:prstGeom prst="rect">
            <a:avLst/>
          </a:prstGeom>
          <a:noFill/>
        </p:spPr>
        <p:txBody>
          <a:bodyPr wrap="square" rtlCol="0">
            <a:spAutoFit/>
          </a:bodyPr>
          <a:lstStyle/>
          <a:p>
            <a:pPr algn="ctr"/>
            <a:r>
              <a:rPr lang="en-US" altLang="zh-CN" sz="3200" b="0" dirty="0" smtClean="0">
                <a:latin typeface="Calibri Light" panose="020F0302020204030204" pitchFamily="34" charset="0"/>
              </a:rPr>
              <a:t>50%</a:t>
            </a:r>
            <a:endParaRPr lang="zh-CN" altLang="en-US" sz="3200" b="0" dirty="0">
              <a:latin typeface="Calibri Light" panose="020F0302020204030204" pitchFamily="34" charset="0"/>
            </a:endParaRPr>
          </a:p>
        </p:txBody>
      </p:sp>
      <p:sp>
        <p:nvSpPr>
          <p:cNvPr id="65" name="文本框 15"/>
          <p:cNvSpPr txBox="1"/>
          <p:nvPr/>
        </p:nvSpPr>
        <p:spPr>
          <a:xfrm>
            <a:off x="6300192" y="2563039"/>
            <a:ext cx="1728192" cy="584775"/>
          </a:xfrm>
          <a:prstGeom prst="rect">
            <a:avLst/>
          </a:prstGeom>
          <a:noFill/>
        </p:spPr>
        <p:txBody>
          <a:bodyPr wrap="square" rtlCol="0">
            <a:spAutoFit/>
          </a:bodyPr>
          <a:lstStyle/>
          <a:p>
            <a:pPr algn="ctr"/>
            <a:r>
              <a:rPr lang="en-US" altLang="zh-CN" sz="3200" b="0" dirty="0" smtClean="0">
                <a:latin typeface="Calibri Light" panose="020F0302020204030204" pitchFamily="34" charset="0"/>
              </a:rPr>
              <a:t>25%</a:t>
            </a:r>
            <a:endParaRPr lang="zh-CN" altLang="en-US" sz="3200" b="0" dirty="0">
              <a:latin typeface="Calibri Light" panose="020F0302020204030204" pitchFamily="34" charset="0"/>
            </a:endParaRPr>
          </a:p>
        </p:txBody>
      </p:sp>
      <p:sp>
        <p:nvSpPr>
          <p:cNvPr id="66" name="文本框 7"/>
          <p:cNvSpPr txBox="1">
            <a:spLocks noChangeArrowheads="1"/>
          </p:cNvSpPr>
          <p:nvPr/>
        </p:nvSpPr>
        <p:spPr bwMode="auto">
          <a:xfrm>
            <a:off x="1115616" y="3795886"/>
            <a:ext cx="1811483" cy="1042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pPr algn="ctr" eaLnBrk="1" hangingPunct="1"/>
            <a:r>
              <a:rPr lang="zh-CN" altLang="en-US" sz="1400" b="0" dirty="0" smtClean="0">
                <a:solidFill>
                  <a:schemeClr val="tx1">
                    <a:lumMod val="85000"/>
                    <a:lumOff val="15000"/>
                  </a:schemeClr>
                </a:solidFill>
                <a:latin typeface="微软雅黑" panose="020B0503020204020204" pitchFamily="34" charset="-122"/>
              </a:rPr>
              <a:t>添加文本信息</a:t>
            </a:r>
            <a:endParaRPr lang="en-US" altLang="zh-CN" sz="1400" b="0" dirty="0" smtClean="0">
              <a:solidFill>
                <a:schemeClr val="tx1">
                  <a:lumMod val="85000"/>
                  <a:lumOff val="15000"/>
                </a:schemeClr>
              </a:solidFill>
              <a:latin typeface="微软雅黑" panose="020B0503020204020204" pitchFamily="34" charset="-122"/>
            </a:endParaRPr>
          </a:p>
          <a:p>
            <a:pPr algn="ctr">
              <a:lnSpc>
                <a:spcPct val="150000"/>
              </a:lnSpc>
              <a:spcBef>
                <a:spcPts val="300"/>
              </a:spcBef>
            </a:pPr>
            <a:r>
              <a:rPr lang="zh-CN" altLang="en-US" sz="1200" b="0" dirty="0">
                <a:solidFill>
                  <a:schemeClr val="tx1">
                    <a:lumMod val="85000"/>
                    <a:lumOff val="15000"/>
                  </a:schemeClr>
                </a:solidFill>
                <a:latin typeface="微软雅黑" panose="020B0503020204020204" pitchFamily="34" charset="-122"/>
              </a:rPr>
              <a:t>此处</a:t>
            </a:r>
            <a:r>
              <a:rPr lang="zh-CN" altLang="en-US" sz="1200" b="0" dirty="0" smtClean="0">
                <a:solidFill>
                  <a:schemeClr val="tx1">
                    <a:lumMod val="85000"/>
                    <a:lumOff val="15000"/>
                  </a:schemeClr>
                </a:solidFill>
                <a:latin typeface="微软雅黑" panose="020B0503020204020204" pitchFamily="34" charset="-122"/>
              </a:rPr>
              <a:t>添加说明文字添加</a:t>
            </a:r>
            <a:r>
              <a:rPr lang="zh-CN" altLang="en-US" sz="1200" b="0" dirty="0">
                <a:solidFill>
                  <a:schemeClr val="tx1">
                    <a:lumMod val="85000"/>
                    <a:lumOff val="15000"/>
                  </a:schemeClr>
                </a:solidFill>
                <a:latin typeface="微软雅黑" panose="020B0503020204020204" pitchFamily="34" charset="-122"/>
              </a:rPr>
              <a:t>说明文字添加说明</a:t>
            </a:r>
            <a:r>
              <a:rPr lang="zh-CN" altLang="en-US" sz="1200" b="0" dirty="0" smtClean="0">
                <a:solidFill>
                  <a:schemeClr val="tx1">
                    <a:lumMod val="85000"/>
                    <a:lumOff val="15000"/>
                  </a:schemeClr>
                </a:solidFill>
                <a:latin typeface="微软雅黑" panose="020B0503020204020204" pitchFamily="34" charset="-122"/>
              </a:rPr>
              <a:t>文字</a:t>
            </a:r>
            <a:endParaRPr lang="zh-CN" altLang="en-US" sz="1200" b="0" dirty="0">
              <a:solidFill>
                <a:schemeClr val="tx1">
                  <a:lumMod val="85000"/>
                  <a:lumOff val="15000"/>
                </a:schemeClr>
              </a:solidFill>
              <a:latin typeface="微软雅黑" panose="020B0503020204020204" pitchFamily="34" charset="-122"/>
            </a:endParaRPr>
          </a:p>
        </p:txBody>
      </p:sp>
      <p:sp>
        <p:nvSpPr>
          <p:cNvPr id="67" name="文本框 7"/>
          <p:cNvSpPr txBox="1">
            <a:spLocks noChangeArrowheads="1"/>
          </p:cNvSpPr>
          <p:nvPr/>
        </p:nvSpPr>
        <p:spPr bwMode="auto">
          <a:xfrm>
            <a:off x="3684261" y="3795886"/>
            <a:ext cx="1811483" cy="1042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pPr algn="ctr" eaLnBrk="1" hangingPunct="1"/>
            <a:r>
              <a:rPr lang="zh-CN" altLang="en-US" sz="1400" b="0" dirty="0" smtClean="0">
                <a:solidFill>
                  <a:schemeClr val="tx1">
                    <a:lumMod val="85000"/>
                    <a:lumOff val="15000"/>
                  </a:schemeClr>
                </a:solidFill>
                <a:latin typeface="微软雅黑" panose="020B0503020204020204" pitchFamily="34" charset="-122"/>
              </a:rPr>
              <a:t>添加文本信息</a:t>
            </a:r>
            <a:endParaRPr lang="en-US" altLang="zh-CN" sz="1400" b="0" dirty="0" smtClean="0">
              <a:solidFill>
                <a:schemeClr val="tx1">
                  <a:lumMod val="85000"/>
                  <a:lumOff val="15000"/>
                </a:schemeClr>
              </a:solidFill>
              <a:latin typeface="微软雅黑" panose="020B0503020204020204" pitchFamily="34" charset="-122"/>
            </a:endParaRPr>
          </a:p>
          <a:p>
            <a:pPr algn="ctr">
              <a:lnSpc>
                <a:spcPct val="150000"/>
              </a:lnSpc>
              <a:spcBef>
                <a:spcPts val="300"/>
              </a:spcBef>
            </a:pPr>
            <a:r>
              <a:rPr lang="zh-CN" altLang="en-US" sz="1200" b="0" dirty="0">
                <a:solidFill>
                  <a:schemeClr val="tx1">
                    <a:lumMod val="85000"/>
                    <a:lumOff val="15000"/>
                  </a:schemeClr>
                </a:solidFill>
                <a:latin typeface="微软雅黑" panose="020B0503020204020204" pitchFamily="34" charset="-122"/>
              </a:rPr>
              <a:t>此处添加说明文字添加说明文字添加说明文字</a:t>
            </a:r>
            <a:endParaRPr lang="zh-CN" altLang="en-US" sz="1200" b="0" dirty="0">
              <a:solidFill>
                <a:schemeClr val="tx1">
                  <a:lumMod val="85000"/>
                  <a:lumOff val="15000"/>
                </a:schemeClr>
              </a:solidFill>
              <a:latin typeface="微软雅黑" panose="020B0503020204020204" pitchFamily="34" charset="-122"/>
            </a:endParaRPr>
          </a:p>
        </p:txBody>
      </p:sp>
      <p:sp>
        <p:nvSpPr>
          <p:cNvPr id="68" name="文本框 7"/>
          <p:cNvSpPr txBox="1">
            <a:spLocks noChangeArrowheads="1"/>
          </p:cNvSpPr>
          <p:nvPr/>
        </p:nvSpPr>
        <p:spPr bwMode="auto">
          <a:xfrm>
            <a:off x="6240545" y="3795886"/>
            <a:ext cx="1811483" cy="1042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pPr algn="ctr" eaLnBrk="1" hangingPunct="1"/>
            <a:r>
              <a:rPr lang="zh-CN" altLang="en-US" sz="1400" b="0" dirty="0" smtClean="0">
                <a:solidFill>
                  <a:schemeClr val="tx1">
                    <a:lumMod val="85000"/>
                    <a:lumOff val="15000"/>
                  </a:schemeClr>
                </a:solidFill>
                <a:latin typeface="微软雅黑" panose="020B0503020204020204" pitchFamily="34" charset="-122"/>
              </a:rPr>
              <a:t>添加文本信息</a:t>
            </a:r>
            <a:endParaRPr lang="en-US" altLang="zh-CN" sz="1400" b="0" dirty="0" smtClean="0">
              <a:solidFill>
                <a:schemeClr val="tx1">
                  <a:lumMod val="85000"/>
                  <a:lumOff val="15000"/>
                </a:schemeClr>
              </a:solidFill>
              <a:latin typeface="微软雅黑" panose="020B0503020204020204" pitchFamily="34" charset="-122"/>
            </a:endParaRPr>
          </a:p>
          <a:p>
            <a:pPr algn="ctr">
              <a:lnSpc>
                <a:spcPct val="150000"/>
              </a:lnSpc>
              <a:spcBef>
                <a:spcPts val="300"/>
              </a:spcBef>
            </a:pPr>
            <a:r>
              <a:rPr lang="zh-CN" altLang="en-US" sz="1200" b="0" dirty="0">
                <a:solidFill>
                  <a:schemeClr val="tx1">
                    <a:lumMod val="85000"/>
                    <a:lumOff val="15000"/>
                  </a:schemeClr>
                </a:solidFill>
                <a:latin typeface="微软雅黑" panose="020B0503020204020204" pitchFamily="34" charset="-122"/>
              </a:rPr>
              <a:t>此处添加说明文字添加说明文字添加说明文字</a:t>
            </a:r>
            <a:endParaRPr lang="zh-CN" altLang="en-US" sz="1200" b="0" dirty="0">
              <a:solidFill>
                <a:schemeClr val="tx1">
                  <a:lumMod val="85000"/>
                  <a:lumOff val="15000"/>
                </a:schemeClr>
              </a:solidFill>
              <a:latin typeface="微软雅黑" panose="020B0503020204020204" pitchFamily="34" charset="-122"/>
            </a:endParaRPr>
          </a:p>
        </p:txBody>
      </p:sp>
      <p:sp>
        <p:nvSpPr>
          <p:cNvPr id="69" name="文本框 7"/>
          <p:cNvSpPr txBox="1">
            <a:spLocks noChangeArrowheads="1"/>
          </p:cNvSpPr>
          <p:nvPr/>
        </p:nvSpPr>
        <p:spPr bwMode="auto">
          <a:xfrm>
            <a:off x="1187624" y="843558"/>
            <a:ext cx="6905528" cy="10133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200">
                <a:solidFill>
                  <a:schemeClr val="tx1"/>
                </a:solidFill>
                <a:latin typeface="Arial Narrow" pitchFamily="34" charset="0"/>
                <a:ea typeface="微软雅黑" panose="020B0503020204020204" pitchFamily="34" charset="-122"/>
              </a:defRPr>
            </a:lvl1pPr>
            <a:lvl2pPr>
              <a:defRPr sz="2800">
                <a:solidFill>
                  <a:schemeClr val="tx1"/>
                </a:solidFill>
                <a:latin typeface="Arial Narrow" pitchFamily="34" charset="0"/>
                <a:ea typeface="微软雅黑" panose="020B0503020204020204" pitchFamily="34" charset="-122"/>
              </a:defRPr>
            </a:lvl2pPr>
            <a:lvl3pPr>
              <a:defRPr sz="2400">
                <a:solidFill>
                  <a:schemeClr val="tx1"/>
                </a:solidFill>
                <a:latin typeface="Arial Narrow" pitchFamily="34" charset="0"/>
                <a:ea typeface="微软雅黑" panose="020B0503020204020204" pitchFamily="34" charset="-122"/>
              </a:defRPr>
            </a:lvl3pPr>
            <a:lvl4pPr>
              <a:defRPr sz="2000">
                <a:solidFill>
                  <a:schemeClr val="tx1"/>
                </a:solidFill>
                <a:latin typeface="Arial Narrow" pitchFamily="34" charset="0"/>
                <a:ea typeface="微软雅黑" panose="020B0503020204020204" pitchFamily="34" charset="-122"/>
              </a:defRPr>
            </a:lvl4pPr>
            <a:lvl5pPr>
              <a:defRPr sz="2000">
                <a:solidFill>
                  <a:schemeClr val="tx1"/>
                </a:solidFill>
                <a:latin typeface="Arial Narrow"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itchFamily="34" charset="0"/>
                <a:ea typeface="微软雅黑" panose="020B0503020204020204" pitchFamily="34" charset="-122"/>
              </a:defRPr>
            </a:lvl9pPr>
          </a:lstStyle>
          <a:p>
            <a:pPr eaLnBrk="1" hangingPunct="1"/>
            <a:r>
              <a:rPr lang="zh-CN" altLang="en-US" sz="1800" b="0" dirty="0" smtClean="0">
                <a:solidFill>
                  <a:schemeClr val="tx1">
                    <a:lumMod val="85000"/>
                    <a:lumOff val="15000"/>
                  </a:schemeClr>
                </a:solidFill>
                <a:latin typeface="微软雅黑" panose="020B0503020204020204" pitchFamily="34" charset="-122"/>
              </a:rPr>
              <a:t>添加文本信息</a:t>
            </a:r>
            <a:endParaRPr lang="en-US" altLang="zh-CN" sz="1800" b="0" dirty="0" smtClean="0">
              <a:solidFill>
                <a:schemeClr val="tx1">
                  <a:lumMod val="85000"/>
                  <a:lumOff val="15000"/>
                </a:schemeClr>
              </a:solidFill>
              <a:latin typeface="微软雅黑" panose="020B0503020204020204" pitchFamily="34" charset="-122"/>
            </a:endParaRPr>
          </a:p>
          <a:p>
            <a:pPr>
              <a:lnSpc>
                <a:spcPct val="150000"/>
              </a:lnSpc>
              <a:spcBef>
                <a:spcPts val="300"/>
              </a:spcBef>
            </a:pPr>
            <a:r>
              <a:rPr lang="zh-CN" altLang="en-US" sz="1400" b="0" dirty="0">
                <a:solidFill>
                  <a:schemeClr val="tx1">
                    <a:lumMod val="85000"/>
                    <a:lumOff val="15000"/>
                  </a:schemeClr>
                </a:solidFill>
                <a:latin typeface="微软雅黑" panose="020B0503020204020204" pitchFamily="34" charset="-122"/>
              </a:rPr>
              <a:t>单击此处添加说明文字单击此处添加说明文字单击此处添加说明文字单击此处添加说明文字单击此处单击此处添加说明</a:t>
            </a:r>
            <a:r>
              <a:rPr lang="zh-CN" altLang="en-US" sz="1400" b="0" dirty="0" smtClean="0">
                <a:solidFill>
                  <a:schemeClr val="tx1">
                    <a:lumMod val="85000"/>
                    <a:lumOff val="15000"/>
                  </a:schemeClr>
                </a:solidFill>
                <a:latin typeface="微软雅黑" panose="020B0503020204020204" pitchFamily="34" charset="-122"/>
              </a:rPr>
              <a:t>文字。</a:t>
            </a:r>
            <a:endParaRPr lang="zh-CN" altLang="en-US" sz="1400" b="0" dirty="0">
              <a:solidFill>
                <a:schemeClr val="tx1">
                  <a:lumMod val="85000"/>
                  <a:lumOff val="15000"/>
                </a:schemeClr>
              </a:solidFill>
              <a:latin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8000">
        <p14:prism isInverted="1"/>
      </p:transition>
    </mc:Choice>
    <mc:Fallback>
      <p:transition spd="slow" advClick="0" advTm="8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heel(4)">
                                      <p:cBhvr>
                                        <p:cTn id="7" dur="1000"/>
                                        <p:tgtEl>
                                          <p:spTgt spid="35"/>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wipe(left)">
                                      <p:cBhvr>
                                        <p:cTn id="11" dur="750"/>
                                        <p:tgtEl>
                                          <p:spTgt spid="69"/>
                                        </p:tgtEl>
                                      </p:cBhvr>
                                    </p:animEffect>
                                  </p:childTnLst>
                                </p:cTn>
                              </p:par>
                            </p:childTnLst>
                          </p:cTn>
                        </p:par>
                        <p:par>
                          <p:cTn id="12" fill="hold">
                            <p:stCondLst>
                              <p:cond delay="2000"/>
                            </p:stCondLst>
                            <p:childTnLst>
                              <p:par>
                                <p:cTn id="13" presetID="53" presetClass="entr" presetSubtype="16"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fltVal val="0"/>
                                          </p:val>
                                        </p:tav>
                                        <p:tav tm="100000">
                                          <p:val>
                                            <p:strVal val="#ppt_w"/>
                                          </p:val>
                                        </p:tav>
                                      </p:tavLst>
                                    </p:anim>
                                    <p:anim calcmode="lin" valueType="num">
                                      <p:cBhvr>
                                        <p:cTn id="16" dur="500" fill="hold"/>
                                        <p:tgtEl>
                                          <p:spTgt spid="31"/>
                                        </p:tgtEl>
                                        <p:attrNameLst>
                                          <p:attrName>ppt_h</p:attrName>
                                        </p:attrNameLst>
                                      </p:cBhvr>
                                      <p:tavLst>
                                        <p:tav tm="0">
                                          <p:val>
                                            <p:fltVal val="0"/>
                                          </p:val>
                                        </p:tav>
                                        <p:tav tm="100000">
                                          <p:val>
                                            <p:strVal val="#ppt_h"/>
                                          </p:val>
                                        </p:tav>
                                      </p:tavLst>
                                    </p:anim>
                                    <p:animEffect transition="in" filter="fade">
                                      <p:cBhvr>
                                        <p:cTn id="17" dur="500"/>
                                        <p:tgtEl>
                                          <p:spTgt spid="31"/>
                                        </p:tgtEl>
                                      </p:cBhvr>
                                    </p:animEffect>
                                  </p:childTnLst>
                                </p:cTn>
                              </p:par>
                            </p:childTnLst>
                          </p:cTn>
                        </p:par>
                        <p:par>
                          <p:cTn id="18" fill="hold">
                            <p:stCondLst>
                              <p:cond delay="2500"/>
                            </p:stCondLst>
                            <p:childTnLst>
                              <p:par>
                                <p:cTn id="19" presetID="45" presetClass="entr" presetSubtype="0" fill="hold" grpId="0" nodeType="afterEffect">
                                  <p:stCondLst>
                                    <p:cond delay="0"/>
                                  </p:stCondLst>
                                  <p:childTnLst>
                                    <p:set>
                                      <p:cBhvr>
                                        <p:cTn id="20" dur="1" fill="hold">
                                          <p:stCondLst>
                                            <p:cond delay="0"/>
                                          </p:stCondLst>
                                        </p:cTn>
                                        <p:tgtEl>
                                          <p:spTgt spid="63"/>
                                        </p:tgtEl>
                                        <p:attrNameLst>
                                          <p:attrName>style.visibility</p:attrName>
                                        </p:attrNameLst>
                                      </p:cBhvr>
                                      <p:to>
                                        <p:strVal val="visible"/>
                                      </p:to>
                                    </p:set>
                                    <p:animEffect transition="in" filter="fade">
                                      <p:cBhvr>
                                        <p:cTn id="21" dur="500"/>
                                        <p:tgtEl>
                                          <p:spTgt spid="63"/>
                                        </p:tgtEl>
                                      </p:cBhvr>
                                    </p:animEffect>
                                    <p:anim calcmode="lin" valueType="num">
                                      <p:cBhvr>
                                        <p:cTn id="22" dur="500" fill="hold"/>
                                        <p:tgtEl>
                                          <p:spTgt spid="63"/>
                                        </p:tgtEl>
                                        <p:attrNameLst>
                                          <p:attrName>ppt_w</p:attrName>
                                        </p:attrNameLst>
                                      </p:cBhvr>
                                      <p:tavLst>
                                        <p:tav tm="0" fmla="#ppt_w*sin(2.5*pi*$)">
                                          <p:val>
                                            <p:fltVal val="0"/>
                                          </p:val>
                                        </p:tav>
                                        <p:tav tm="100000">
                                          <p:val>
                                            <p:fltVal val="1"/>
                                          </p:val>
                                        </p:tav>
                                      </p:tavLst>
                                    </p:anim>
                                    <p:anim calcmode="lin" valueType="num">
                                      <p:cBhvr>
                                        <p:cTn id="23" dur="500" fill="hold"/>
                                        <p:tgtEl>
                                          <p:spTgt spid="63"/>
                                        </p:tgtEl>
                                        <p:attrNameLst>
                                          <p:attrName>ppt_h</p:attrName>
                                        </p:attrNameLst>
                                      </p:cBhvr>
                                      <p:tavLst>
                                        <p:tav tm="0">
                                          <p:val>
                                            <p:strVal val="#ppt_h"/>
                                          </p:val>
                                        </p:tav>
                                        <p:tav tm="100000">
                                          <p:val>
                                            <p:strVal val="#ppt_h"/>
                                          </p:val>
                                        </p:tav>
                                      </p:tavLst>
                                    </p:anim>
                                  </p:childTnLst>
                                </p:cTn>
                              </p:par>
                            </p:childTnLst>
                          </p:cTn>
                        </p:par>
                        <p:par>
                          <p:cTn id="24" fill="hold">
                            <p:stCondLst>
                              <p:cond delay="3000"/>
                            </p:stCondLst>
                            <p:childTnLst>
                              <p:par>
                                <p:cTn id="25" presetID="22" presetClass="entr" presetSubtype="1" fill="hold" grpId="0" nodeType="after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up)">
                                      <p:cBhvr>
                                        <p:cTn id="27" dur="500"/>
                                        <p:tgtEl>
                                          <p:spTgt spid="66"/>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62"/>
                                        </p:tgtEl>
                                        <p:attrNameLst>
                                          <p:attrName>style.visibility</p:attrName>
                                        </p:attrNameLst>
                                      </p:cBhvr>
                                      <p:to>
                                        <p:strVal val="visible"/>
                                      </p:to>
                                    </p:set>
                                    <p:anim calcmode="lin" valueType="num">
                                      <p:cBhvr>
                                        <p:cTn id="30" dur="500" fill="hold"/>
                                        <p:tgtEl>
                                          <p:spTgt spid="62"/>
                                        </p:tgtEl>
                                        <p:attrNameLst>
                                          <p:attrName>ppt_w</p:attrName>
                                        </p:attrNameLst>
                                      </p:cBhvr>
                                      <p:tavLst>
                                        <p:tav tm="0">
                                          <p:val>
                                            <p:fltVal val="0"/>
                                          </p:val>
                                        </p:tav>
                                        <p:tav tm="100000">
                                          <p:val>
                                            <p:strVal val="#ppt_w"/>
                                          </p:val>
                                        </p:tav>
                                      </p:tavLst>
                                    </p:anim>
                                    <p:anim calcmode="lin" valueType="num">
                                      <p:cBhvr>
                                        <p:cTn id="31" dur="500" fill="hold"/>
                                        <p:tgtEl>
                                          <p:spTgt spid="62"/>
                                        </p:tgtEl>
                                        <p:attrNameLst>
                                          <p:attrName>ppt_h</p:attrName>
                                        </p:attrNameLst>
                                      </p:cBhvr>
                                      <p:tavLst>
                                        <p:tav tm="0">
                                          <p:val>
                                            <p:fltVal val="0"/>
                                          </p:val>
                                        </p:tav>
                                        <p:tav tm="100000">
                                          <p:val>
                                            <p:strVal val="#ppt_h"/>
                                          </p:val>
                                        </p:tav>
                                      </p:tavLst>
                                    </p:anim>
                                    <p:animEffect transition="in" filter="fade">
                                      <p:cBhvr>
                                        <p:cTn id="32" dur="500"/>
                                        <p:tgtEl>
                                          <p:spTgt spid="62"/>
                                        </p:tgtEl>
                                      </p:cBhvr>
                                    </p:animEffect>
                                  </p:childTnLst>
                                </p:cTn>
                              </p:par>
                            </p:childTnLst>
                          </p:cTn>
                        </p:par>
                        <p:par>
                          <p:cTn id="33" fill="hold">
                            <p:stCondLst>
                              <p:cond delay="3500"/>
                            </p:stCondLst>
                            <p:childTnLst>
                              <p:par>
                                <p:cTn id="34" presetID="45" presetClass="entr" presetSubtype="0" fill="hold" grpId="0" nodeType="afterEffect">
                                  <p:stCondLst>
                                    <p:cond delay="0"/>
                                  </p:stCondLst>
                                  <p:childTnLst>
                                    <p:set>
                                      <p:cBhvr>
                                        <p:cTn id="35" dur="1" fill="hold">
                                          <p:stCondLst>
                                            <p:cond delay="0"/>
                                          </p:stCondLst>
                                        </p:cTn>
                                        <p:tgtEl>
                                          <p:spTgt spid="64"/>
                                        </p:tgtEl>
                                        <p:attrNameLst>
                                          <p:attrName>style.visibility</p:attrName>
                                        </p:attrNameLst>
                                      </p:cBhvr>
                                      <p:to>
                                        <p:strVal val="visible"/>
                                      </p:to>
                                    </p:set>
                                    <p:animEffect transition="in" filter="fade">
                                      <p:cBhvr>
                                        <p:cTn id="36" dur="500"/>
                                        <p:tgtEl>
                                          <p:spTgt spid="64"/>
                                        </p:tgtEl>
                                      </p:cBhvr>
                                    </p:animEffect>
                                    <p:anim calcmode="lin" valueType="num">
                                      <p:cBhvr>
                                        <p:cTn id="37" dur="500" fill="hold"/>
                                        <p:tgtEl>
                                          <p:spTgt spid="64"/>
                                        </p:tgtEl>
                                        <p:attrNameLst>
                                          <p:attrName>ppt_w</p:attrName>
                                        </p:attrNameLst>
                                      </p:cBhvr>
                                      <p:tavLst>
                                        <p:tav tm="0" fmla="#ppt_w*sin(2.5*pi*$)">
                                          <p:val>
                                            <p:fltVal val="0"/>
                                          </p:val>
                                        </p:tav>
                                        <p:tav tm="100000">
                                          <p:val>
                                            <p:fltVal val="1"/>
                                          </p:val>
                                        </p:tav>
                                      </p:tavLst>
                                    </p:anim>
                                    <p:anim calcmode="lin" valueType="num">
                                      <p:cBhvr>
                                        <p:cTn id="38" dur="500" fill="hold"/>
                                        <p:tgtEl>
                                          <p:spTgt spid="64"/>
                                        </p:tgtEl>
                                        <p:attrNameLst>
                                          <p:attrName>ppt_h</p:attrName>
                                        </p:attrNameLst>
                                      </p:cBhvr>
                                      <p:tavLst>
                                        <p:tav tm="0">
                                          <p:val>
                                            <p:strVal val="#ppt_h"/>
                                          </p:val>
                                        </p:tav>
                                        <p:tav tm="100000">
                                          <p:val>
                                            <p:strVal val="#ppt_h"/>
                                          </p:val>
                                        </p:tav>
                                      </p:tavLst>
                                    </p:anim>
                                  </p:childTnLst>
                                </p:cTn>
                              </p:par>
                            </p:childTnLst>
                          </p:cTn>
                        </p:par>
                        <p:par>
                          <p:cTn id="39" fill="hold">
                            <p:stCondLst>
                              <p:cond delay="4000"/>
                            </p:stCondLst>
                            <p:childTnLst>
                              <p:par>
                                <p:cTn id="40" presetID="22" presetClass="entr" presetSubtype="1" fill="hold" grpId="0" nodeType="afterEffect">
                                  <p:stCondLst>
                                    <p:cond delay="0"/>
                                  </p:stCondLst>
                                  <p:childTnLst>
                                    <p:set>
                                      <p:cBhvr>
                                        <p:cTn id="41" dur="1" fill="hold">
                                          <p:stCondLst>
                                            <p:cond delay="0"/>
                                          </p:stCondLst>
                                        </p:cTn>
                                        <p:tgtEl>
                                          <p:spTgt spid="67"/>
                                        </p:tgtEl>
                                        <p:attrNameLst>
                                          <p:attrName>style.visibility</p:attrName>
                                        </p:attrNameLst>
                                      </p:cBhvr>
                                      <p:to>
                                        <p:strVal val="visible"/>
                                      </p:to>
                                    </p:set>
                                    <p:animEffect transition="in" filter="wipe(up)">
                                      <p:cBhvr>
                                        <p:cTn id="42" dur="500"/>
                                        <p:tgtEl>
                                          <p:spTgt spid="67"/>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anim calcmode="lin" valueType="num">
                                      <p:cBhvr>
                                        <p:cTn id="45" dur="500" fill="hold"/>
                                        <p:tgtEl>
                                          <p:spTgt spid="32"/>
                                        </p:tgtEl>
                                        <p:attrNameLst>
                                          <p:attrName>ppt_w</p:attrName>
                                        </p:attrNameLst>
                                      </p:cBhvr>
                                      <p:tavLst>
                                        <p:tav tm="0">
                                          <p:val>
                                            <p:fltVal val="0"/>
                                          </p:val>
                                        </p:tav>
                                        <p:tav tm="100000">
                                          <p:val>
                                            <p:strVal val="#ppt_w"/>
                                          </p:val>
                                        </p:tav>
                                      </p:tavLst>
                                    </p:anim>
                                    <p:anim calcmode="lin" valueType="num">
                                      <p:cBhvr>
                                        <p:cTn id="46" dur="500" fill="hold"/>
                                        <p:tgtEl>
                                          <p:spTgt spid="32"/>
                                        </p:tgtEl>
                                        <p:attrNameLst>
                                          <p:attrName>ppt_h</p:attrName>
                                        </p:attrNameLst>
                                      </p:cBhvr>
                                      <p:tavLst>
                                        <p:tav tm="0">
                                          <p:val>
                                            <p:fltVal val="0"/>
                                          </p:val>
                                        </p:tav>
                                        <p:tav tm="100000">
                                          <p:val>
                                            <p:strVal val="#ppt_h"/>
                                          </p:val>
                                        </p:tav>
                                      </p:tavLst>
                                    </p:anim>
                                    <p:animEffect transition="in" filter="fade">
                                      <p:cBhvr>
                                        <p:cTn id="47" dur="500"/>
                                        <p:tgtEl>
                                          <p:spTgt spid="32"/>
                                        </p:tgtEl>
                                      </p:cBhvr>
                                    </p:animEffect>
                                  </p:childTnLst>
                                </p:cTn>
                              </p:par>
                            </p:childTnLst>
                          </p:cTn>
                        </p:par>
                        <p:par>
                          <p:cTn id="48" fill="hold">
                            <p:stCondLst>
                              <p:cond delay="4500"/>
                            </p:stCondLst>
                            <p:childTnLst>
                              <p:par>
                                <p:cTn id="49" presetID="45" presetClass="entr" presetSubtype="0" fill="hold" grpId="0" nodeType="afterEffect">
                                  <p:stCondLst>
                                    <p:cond delay="0"/>
                                  </p:stCondLst>
                                  <p:childTnLst>
                                    <p:set>
                                      <p:cBhvr>
                                        <p:cTn id="50" dur="1" fill="hold">
                                          <p:stCondLst>
                                            <p:cond delay="0"/>
                                          </p:stCondLst>
                                        </p:cTn>
                                        <p:tgtEl>
                                          <p:spTgt spid="65"/>
                                        </p:tgtEl>
                                        <p:attrNameLst>
                                          <p:attrName>style.visibility</p:attrName>
                                        </p:attrNameLst>
                                      </p:cBhvr>
                                      <p:to>
                                        <p:strVal val="visible"/>
                                      </p:to>
                                    </p:set>
                                    <p:animEffect transition="in" filter="fade">
                                      <p:cBhvr>
                                        <p:cTn id="51" dur="500"/>
                                        <p:tgtEl>
                                          <p:spTgt spid="65"/>
                                        </p:tgtEl>
                                      </p:cBhvr>
                                    </p:animEffect>
                                    <p:anim calcmode="lin" valueType="num">
                                      <p:cBhvr>
                                        <p:cTn id="52" dur="500" fill="hold"/>
                                        <p:tgtEl>
                                          <p:spTgt spid="65"/>
                                        </p:tgtEl>
                                        <p:attrNameLst>
                                          <p:attrName>ppt_w</p:attrName>
                                        </p:attrNameLst>
                                      </p:cBhvr>
                                      <p:tavLst>
                                        <p:tav tm="0" fmla="#ppt_w*sin(2.5*pi*$)">
                                          <p:val>
                                            <p:fltVal val="0"/>
                                          </p:val>
                                        </p:tav>
                                        <p:tav tm="100000">
                                          <p:val>
                                            <p:fltVal val="1"/>
                                          </p:val>
                                        </p:tav>
                                      </p:tavLst>
                                    </p:anim>
                                    <p:anim calcmode="lin" valueType="num">
                                      <p:cBhvr>
                                        <p:cTn id="53" dur="500" fill="hold"/>
                                        <p:tgtEl>
                                          <p:spTgt spid="65"/>
                                        </p:tgtEl>
                                        <p:attrNameLst>
                                          <p:attrName>ppt_h</p:attrName>
                                        </p:attrNameLst>
                                      </p:cBhvr>
                                      <p:tavLst>
                                        <p:tav tm="0">
                                          <p:val>
                                            <p:strVal val="#ppt_h"/>
                                          </p:val>
                                        </p:tav>
                                        <p:tav tm="100000">
                                          <p:val>
                                            <p:strVal val="#ppt_h"/>
                                          </p:val>
                                        </p:tav>
                                      </p:tavLst>
                                    </p:anim>
                                  </p:childTnLst>
                                </p:cTn>
                              </p:par>
                            </p:childTnLst>
                          </p:cTn>
                        </p:par>
                        <p:par>
                          <p:cTn id="54" fill="hold">
                            <p:stCondLst>
                              <p:cond delay="5000"/>
                            </p:stCondLst>
                            <p:childTnLst>
                              <p:par>
                                <p:cTn id="55" presetID="22" presetClass="entr" presetSubtype="1" fill="hold" grpId="0" nodeType="afterEffect">
                                  <p:stCondLst>
                                    <p:cond delay="0"/>
                                  </p:stCondLst>
                                  <p:childTnLst>
                                    <p:set>
                                      <p:cBhvr>
                                        <p:cTn id="56" dur="1" fill="hold">
                                          <p:stCondLst>
                                            <p:cond delay="0"/>
                                          </p:stCondLst>
                                        </p:cTn>
                                        <p:tgtEl>
                                          <p:spTgt spid="68"/>
                                        </p:tgtEl>
                                        <p:attrNameLst>
                                          <p:attrName>style.visibility</p:attrName>
                                        </p:attrNameLst>
                                      </p:cBhvr>
                                      <p:to>
                                        <p:strVal val="visible"/>
                                      </p:to>
                                    </p:set>
                                    <p:animEffect transition="in" filter="wipe(up)">
                                      <p:cBhvr>
                                        <p:cTn id="57"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Graphic spid="31" grpId="0">
        <p:bldAsOne/>
      </p:bldGraphic>
      <p:bldGraphic spid="32" grpId="0">
        <p:bldAsOne/>
      </p:bldGraphic>
      <p:bldGraphic spid="62" grpId="0">
        <p:bldAsOne/>
      </p:bldGraphic>
      <p:bldP spid="63" grpId="0"/>
      <p:bldP spid="64" grpId="0"/>
      <p:bldP spid="65" grpId="0"/>
      <p:bldP spid="66" grpId="0"/>
      <p:bldP spid="67" grpId="0"/>
      <p:bldP spid="68" grpId="0"/>
      <p:bldP spid="69" grpId="0"/>
    </p:bldLst>
  </p:timing>
</p:sld>
</file>

<file path=ppt/tags/tag1.xml><?xml version="1.0" encoding="utf-8"?>
<p:tagLst xmlns:p="http://schemas.openxmlformats.org/presentationml/2006/main">
  <p:tag name="KSO_WM_TEMPLATE_TOPIC_ID" val="2869567"/>
  <p:tag name="KSO_WM_TEMPLATE_OUTLINE_ID" val="5"/>
  <p:tag name="KSO_WM_TEMPLATE_SCENE_ID" val="1"/>
  <p:tag name="KSO_WM_TEMPLATE_JOB_ID" val="5"/>
  <p:tag name="KSO_WM_TEMPLATE_TOPIC_DEFAULT" val="0"/>
</p:tagLst>
</file>

<file path=ppt/theme/theme1.xml><?xml version="1.0" encoding="utf-8"?>
<a:theme xmlns:a="http://schemas.openxmlformats.org/drawingml/2006/main" name="微笑PPT - 小A">
  <a:themeElements>
    <a:clrScheme name="自定义 5">
      <a:dk1>
        <a:sysClr val="windowText" lastClr="000000"/>
      </a:dk1>
      <a:lt1>
        <a:sysClr val="window" lastClr="FFFFFF"/>
      </a:lt1>
      <a:dk2>
        <a:srgbClr val="1F497D"/>
      </a:dk2>
      <a:lt2>
        <a:srgbClr val="FFC000"/>
      </a:lt2>
      <a:accent1>
        <a:srgbClr val="FF6600"/>
      </a:accent1>
      <a:accent2>
        <a:srgbClr val="FF0000"/>
      </a:accent2>
      <a:accent3>
        <a:srgbClr val="FFC000"/>
      </a:accent3>
      <a:accent4>
        <a:srgbClr val="FFC000"/>
      </a:accent4>
      <a:accent5>
        <a:srgbClr val="FF6600"/>
      </a:accent5>
      <a:accent6>
        <a:srgbClr val="F79646"/>
      </a:accent6>
      <a:hlink>
        <a:srgbClr val="0000FF"/>
      </a:hlink>
      <a:folHlink>
        <a:srgbClr val="800080"/>
      </a:folHlink>
    </a:clrScheme>
    <a:fontScheme name="微笑PPT - 小A">
      <a:majorFont>
        <a:latin typeface="Arial"/>
        <a:ea typeface="微软雅黑"/>
        <a:cs typeface="宋体"/>
      </a:majorFont>
      <a:minorFont>
        <a:latin typeface="Arial"/>
        <a:ea typeface="微软雅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1" i="0" u="none" strike="noStrike" cap="none" normalizeH="0" baseline="0" smtClean="0">
            <a:ln>
              <a:noFill/>
            </a:ln>
            <a:solidFill>
              <a:schemeClr val="tx1"/>
            </a:solidFill>
            <a:effectLst/>
            <a:latin typeface="Arial" panose="020B0604020202020204" pitchFamily="34" charset="0"/>
            <a:ea typeface="华文细黑"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1" i="0" u="none" strike="noStrike" cap="none" normalizeH="0" baseline="0" smtClean="0">
            <a:ln>
              <a:noFill/>
            </a:ln>
            <a:solidFill>
              <a:schemeClr val="tx1"/>
            </a:solidFill>
            <a:effectLst/>
            <a:latin typeface="Arial" panose="020B0604020202020204" pitchFamily="34" charset="0"/>
            <a:ea typeface="华文细黑" pitchFamily="2" charset="-122"/>
          </a:defRPr>
        </a:defPPr>
      </a:lstStyle>
    </a:lnDef>
  </a:objectDefaults>
  <a:extraClrSchemeLst>
    <a:extraClrScheme>
      <a:clrScheme name="微笑PPT - 小A 1">
        <a:dk1>
          <a:srgbClr val="000000"/>
        </a:dk1>
        <a:lt1>
          <a:srgbClr val="FFFFFF"/>
        </a:lt1>
        <a:dk2>
          <a:srgbClr val="FFFFFF"/>
        </a:dk2>
        <a:lt2>
          <a:srgbClr val="B2B2B2"/>
        </a:lt2>
        <a:accent1>
          <a:srgbClr val="E20000"/>
        </a:accent1>
        <a:accent2>
          <a:srgbClr val="CC0000"/>
        </a:accent2>
        <a:accent3>
          <a:srgbClr val="FFFFFF"/>
        </a:accent3>
        <a:accent4>
          <a:srgbClr val="000000"/>
        </a:accent4>
        <a:accent5>
          <a:srgbClr val="EEAAAA"/>
        </a:accent5>
        <a:accent6>
          <a:srgbClr val="B90000"/>
        </a:accent6>
        <a:hlink>
          <a:srgbClr val="800000"/>
        </a:hlink>
        <a:folHlink>
          <a:srgbClr val="FF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5839</Words>
  <Application>WPS 演示</Application>
  <PresentationFormat>全屏显示(16:9)</PresentationFormat>
  <Paragraphs>863</Paragraphs>
  <Slides>42</Slides>
  <Notes>42</Notes>
  <HiddenSlides>0</HiddenSlides>
  <MMClips>1</MMClips>
  <ScaleCrop>false</ScaleCrop>
  <HeadingPairs>
    <vt:vector size="6" baseType="variant">
      <vt:variant>
        <vt:lpstr>已用的字体</vt:lpstr>
      </vt:variant>
      <vt:variant>
        <vt:i4>25</vt:i4>
      </vt:variant>
      <vt:variant>
        <vt:lpstr>主题</vt:lpstr>
      </vt:variant>
      <vt:variant>
        <vt:i4>1</vt:i4>
      </vt:variant>
      <vt:variant>
        <vt:lpstr>幻灯片标题</vt:lpstr>
      </vt:variant>
      <vt:variant>
        <vt:i4>42</vt:i4>
      </vt:variant>
    </vt:vector>
  </HeadingPairs>
  <TitlesOfParts>
    <vt:vector size="68" baseType="lpstr">
      <vt:lpstr>Arial</vt:lpstr>
      <vt:lpstr>宋体</vt:lpstr>
      <vt:lpstr>Wingdings</vt:lpstr>
      <vt:lpstr>华文细黑</vt:lpstr>
      <vt:lpstr>微软雅黑</vt:lpstr>
      <vt:lpstr>方正隶二简体</vt:lpstr>
      <vt:lpstr>Arial Black</vt:lpstr>
      <vt:lpstr>Arial Unicode MS</vt:lpstr>
      <vt:lpstr>方正毡笔黑简体</vt:lpstr>
      <vt:lpstr>方正黑体简体</vt:lpstr>
      <vt:lpstr>Calibri</vt:lpstr>
      <vt:lpstr>Calibri Light</vt:lpstr>
      <vt:lpstr>Arial Narrow</vt:lpstr>
      <vt:lpstr>Arial Unicode MS</vt:lpstr>
      <vt:lpstr>Arial</vt:lpstr>
      <vt:lpstr>Calibri</vt:lpstr>
      <vt:lpstr>Lato Light</vt:lpstr>
      <vt:lpstr>Bebas Neue</vt:lpstr>
      <vt:lpstr>Impact</vt:lpstr>
      <vt:lpstr>Malgun Gothic</vt:lpstr>
      <vt:lpstr>Broadway</vt:lpstr>
      <vt:lpstr>Open Sans</vt:lpstr>
      <vt:lpstr>方正行楷简体</vt:lpstr>
      <vt:lpstr>黑体</vt:lpstr>
      <vt:lpstr>Segoe Print</vt:lpstr>
      <vt:lpstr>微笑PPT - 小A</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Manager>https://dxpu.taobao.com/</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大侠素材铺</dc:title>
  <dc:creator>大侠素材铺</dc:creator>
  <dc:description>大侠素材铺
淘宝店：https://dxpu.taobao.com/</dc:description>
  <cp:category>https://dxpu.taobao.com/</cp:category>
  <cp:lastModifiedBy>骑蚂蚁兜风</cp:lastModifiedBy>
  <cp:revision>243</cp:revision>
  <dcterms:created xsi:type="dcterms:W3CDTF">2010-02-22T07:41:00Z</dcterms:created>
  <dcterms:modified xsi:type="dcterms:W3CDTF">2019-01-02T01:46:57Z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2</vt:lpwstr>
  </property>
  <property fmtid="{D5CDD505-2E9C-101B-9397-08002B2CF9AE}" pid="3" name="KSOProductBuildVer">
    <vt:lpwstr>2052-11.1.0.8214</vt:lpwstr>
  </property>
</Properties>
</file>

<file path=docProps/thumbnail.jpeg>
</file>